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9"/>
  </p:notesMasterIdLst>
  <p:sldIdLst>
    <p:sldId id="256" r:id="rId2"/>
    <p:sldId id="300" r:id="rId3"/>
    <p:sldId id="303" r:id="rId4"/>
    <p:sldId id="259" r:id="rId5"/>
    <p:sldId id="301" r:id="rId6"/>
    <p:sldId id="260" r:id="rId7"/>
    <p:sldId id="302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2" r:id="rId16"/>
    <p:sldId id="311" r:id="rId17"/>
    <p:sldId id="271" r:id="rId18"/>
  </p:sldIdLst>
  <p:sldSz cx="9144000" cy="5143500" type="screen16x9"/>
  <p:notesSz cx="6858000" cy="9144000"/>
  <p:embeddedFontLst>
    <p:embeddedFont>
      <p:font typeface="Didact Gothic" panose="020B0604020202020204" charset="0"/>
      <p:regular r:id="rId20"/>
    </p:embeddedFont>
    <p:embeddedFont>
      <p:font typeface="Aldrich" panose="020B0604020202020204" charset="0"/>
      <p:regular r:id="rId21"/>
    </p:embeddedFont>
    <p:embeddedFont>
      <p:font typeface="Cambria Math" panose="02040503050406030204" pitchFamily="18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entury Gothic" panose="020B050202020202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E4CA63-505B-4427-9455-31B5552CFD53}">
  <a:tblStyle styleId="{78E4CA63-505B-4427-9455-31B5552CFD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06899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3de5052a6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53de5052a6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6935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5166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3892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8961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7643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01003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1787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34232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a745d1862b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a745d1862b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0573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291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7439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443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6469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441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24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267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570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55151" y="2785291"/>
            <a:ext cx="2526614" cy="874564"/>
            <a:chOff x="3457434" y="4469778"/>
            <a:chExt cx="1572451" cy="544289"/>
          </a:xfrm>
        </p:grpSpPr>
        <p:sp>
          <p:nvSpPr>
            <p:cNvPr id="10" name="Google Shape;10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02751" y="3680641"/>
            <a:ext cx="2526614" cy="874564"/>
            <a:chOff x="3457434" y="4469778"/>
            <a:chExt cx="1572451" cy="544289"/>
          </a:xfrm>
        </p:grpSpPr>
        <p:sp>
          <p:nvSpPr>
            <p:cNvPr id="31" name="Google Shape;31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531662" y="4536065"/>
              <a:ext cx="477978" cy="102941"/>
            </a:xfrm>
            <a:custGeom>
              <a:avLst/>
              <a:gdLst/>
              <a:ahLst/>
              <a:cxnLst/>
              <a:rect l="l" t="t" r="r" b="b"/>
              <a:pathLst>
                <a:path w="19743" h="4252" extrusionOk="0">
                  <a:moveTo>
                    <a:pt x="859" y="1"/>
                  </a:moveTo>
                  <a:cubicBezTo>
                    <a:pt x="327" y="328"/>
                    <a:pt x="0" y="859"/>
                    <a:pt x="0" y="1350"/>
                  </a:cubicBezTo>
                  <a:cubicBezTo>
                    <a:pt x="0" y="3066"/>
                    <a:pt x="3393" y="4252"/>
                    <a:pt x="7480" y="4252"/>
                  </a:cubicBezTo>
                  <a:lnTo>
                    <a:pt x="19742" y="4252"/>
                  </a:lnTo>
                  <a:cubicBezTo>
                    <a:pt x="12753" y="3761"/>
                    <a:pt x="4946" y="2739"/>
                    <a:pt x="8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7228313" y="-114309"/>
            <a:ext cx="1915697" cy="4616272"/>
            <a:chOff x="7899913" y="-114309"/>
            <a:chExt cx="1915697" cy="4616272"/>
          </a:xfrm>
        </p:grpSpPr>
        <p:sp>
          <p:nvSpPr>
            <p:cNvPr id="53" name="Google Shape;53;p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899913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-400231" y="71459"/>
            <a:ext cx="9944461" cy="5619869"/>
            <a:chOff x="-1009131" y="114298"/>
            <a:chExt cx="11162264" cy="5619869"/>
          </a:xfrm>
        </p:grpSpPr>
        <p:grpSp>
          <p:nvGrpSpPr>
            <p:cNvPr id="70" name="Google Shape;70;p2"/>
            <p:cNvGrpSpPr/>
            <p:nvPr/>
          </p:nvGrpSpPr>
          <p:grpSpPr>
            <a:xfrm>
              <a:off x="-1009131" y="114298"/>
              <a:ext cx="11162264" cy="5619869"/>
              <a:chOff x="-852900" y="114300"/>
              <a:chExt cx="10849790" cy="6172288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-845014" y="129282"/>
                <a:ext cx="10826179" cy="6147915"/>
              </a:xfrm>
              <a:custGeom>
                <a:avLst/>
                <a:gdLst/>
                <a:ahLst/>
                <a:cxnLst/>
                <a:rect l="l" t="t" r="r" b="b"/>
                <a:pathLst>
                  <a:path w="225135" h="134190" extrusionOk="0">
                    <a:moveTo>
                      <a:pt x="41896" y="1"/>
                    </a:moveTo>
                    <a:cubicBezTo>
                      <a:pt x="37114" y="1"/>
                      <a:pt x="33190" y="3924"/>
                      <a:pt x="33190" y="8707"/>
                    </a:cubicBezTo>
                    <a:lnTo>
                      <a:pt x="33190" y="102349"/>
                    </a:lnTo>
                    <a:lnTo>
                      <a:pt x="1676" y="125197"/>
                    </a:lnTo>
                    <a:lnTo>
                      <a:pt x="2044" y="125197"/>
                    </a:lnTo>
                    <a:cubicBezTo>
                      <a:pt x="859" y="126015"/>
                      <a:pt x="0" y="127568"/>
                      <a:pt x="0" y="129081"/>
                    </a:cubicBezTo>
                    <a:cubicBezTo>
                      <a:pt x="0" y="131819"/>
                      <a:pt x="2371" y="134190"/>
                      <a:pt x="5109" y="134190"/>
                    </a:cubicBezTo>
                    <a:lnTo>
                      <a:pt x="220188" y="134190"/>
                    </a:lnTo>
                    <a:cubicBezTo>
                      <a:pt x="222927" y="134190"/>
                      <a:pt x="225134" y="131819"/>
                      <a:pt x="225134" y="129081"/>
                    </a:cubicBezTo>
                    <a:cubicBezTo>
                      <a:pt x="225134" y="127732"/>
                      <a:pt x="224644" y="126383"/>
                      <a:pt x="223622" y="125524"/>
                    </a:cubicBezTo>
                    <a:lnTo>
                      <a:pt x="223785" y="125524"/>
                    </a:lnTo>
                    <a:lnTo>
                      <a:pt x="192762" y="102349"/>
                    </a:lnTo>
                    <a:lnTo>
                      <a:pt x="192762" y="8707"/>
                    </a:lnTo>
                    <a:cubicBezTo>
                      <a:pt x="192762" y="3924"/>
                      <a:pt x="188879" y="1"/>
                      <a:pt x="1840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-852900" y="114300"/>
                <a:ext cx="10849790" cy="6172288"/>
              </a:xfrm>
              <a:custGeom>
                <a:avLst/>
                <a:gdLst/>
                <a:ahLst/>
                <a:cxnLst/>
                <a:rect l="l" t="t" r="r" b="b"/>
                <a:pathLst>
                  <a:path w="225626" h="134722" extrusionOk="0">
                    <a:moveTo>
                      <a:pt x="184261" y="491"/>
                    </a:moveTo>
                    <a:cubicBezTo>
                      <a:pt x="186468" y="491"/>
                      <a:pt x="188675" y="1513"/>
                      <a:pt x="190228" y="3066"/>
                    </a:cubicBezTo>
                    <a:cubicBezTo>
                      <a:pt x="191577" y="4578"/>
                      <a:pt x="192599" y="6622"/>
                      <a:pt x="192599" y="9034"/>
                    </a:cubicBezTo>
                    <a:lnTo>
                      <a:pt x="192599" y="102839"/>
                    </a:lnTo>
                    <a:lnTo>
                      <a:pt x="223381" y="125714"/>
                    </a:lnTo>
                    <a:lnTo>
                      <a:pt x="223581" y="126015"/>
                    </a:lnTo>
                    <a:cubicBezTo>
                      <a:pt x="224440" y="126873"/>
                      <a:pt x="225135" y="128059"/>
                      <a:pt x="225135" y="129408"/>
                    </a:cubicBezTo>
                    <a:cubicBezTo>
                      <a:pt x="225135" y="130797"/>
                      <a:pt x="224603" y="131983"/>
                      <a:pt x="223581" y="132841"/>
                    </a:cubicBezTo>
                    <a:cubicBezTo>
                      <a:pt x="222764" y="133699"/>
                      <a:pt x="221538" y="134190"/>
                      <a:pt x="220352" y="134190"/>
                    </a:cubicBezTo>
                    <a:lnTo>
                      <a:pt x="5273" y="134190"/>
                    </a:lnTo>
                    <a:cubicBezTo>
                      <a:pt x="3884" y="134190"/>
                      <a:pt x="2698" y="133699"/>
                      <a:pt x="1840" y="132841"/>
                    </a:cubicBezTo>
                    <a:cubicBezTo>
                      <a:pt x="1023" y="131983"/>
                      <a:pt x="491" y="130797"/>
                      <a:pt x="491" y="129408"/>
                    </a:cubicBezTo>
                    <a:cubicBezTo>
                      <a:pt x="491" y="127895"/>
                      <a:pt x="1186" y="126546"/>
                      <a:pt x="2371" y="125688"/>
                    </a:cubicBezTo>
                    <a:lnTo>
                      <a:pt x="2862" y="125157"/>
                    </a:lnTo>
                    <a:lnTo>
                      <a:pt x="2698" y="125157"/>
                    </a:lnTo>
                    <a:lnTo>
                      <a:pt x="33722" y="102839"/>
                    </a:lnTo>
                    <a:lnTo>
                      <a:pt x="33722" y="9034"/>
                    </a:lnTo>
                    <a:cubicBezTo>
                      <a:pt x="33722" y="6622"/>
                      <a:pt x="34539" y="4578"/>
                      <a:pt x="36092" y="3066"/>
                    </a:cubicBezTo>
                    <a:cubicBezTo>
                      <a:pt x="37605" y="1513"/>
                      <a:pt x="39853" y="491"/>
                      <a:pt x="42060" y="491"/>
                    </a:cubicBezTo>
                    <a:close/>
                    <a:moveTo>
                      <a:pt x="42060" y="1"/>
                    </a:moveTo>
                    <a:cubicBezTo>
                      <a:pt x="37114" y="1"/>
                      <a:pt x="33190" y="4088"/>
                      <a:pt x="33190" y="9034"/>
                    </a:cubicBezTo>
                    <a:lnTo>
                      <a:pt x="33190" y="102676"/>
                    </a:lnTo>
                    <a:lnTo>
                      <a:pt x="1023" y="125688"/>
                    </a:lnTo>
                    <a:lnTo>
                      <a:pt x="1589" y="125688"/>
                    </a:lnTo>
                    <a:cubicBezTo>
                      <a:pt x="620" y="126584"/>
                      <a:pt x="1" y="127949"/>
                      <a:pt x="1" y="129408"/>
                    </a:cubicBezTo>
                    <a:cubicBezTo>
                      <a:pt x="1" y="132310"/>
                      <a:pt x="2371" y="134721"/>
                      <a:pt x="5273" y="134721"/>
                    </a:cubicBezTo>
                    <a:lnTo>
                      <a:pt x="220352" y="134721"/>
                    </a:lnTo>
                    <a:cubicBezTo>
                      <a:pt x="223254" y="134721"/>
                      <a:pt x="225625" y="132310"/>
                      <a:pt x="225625" y="129408"/>
                    </a:cubicBezTo>
                    <a:cubicBezTo>
                      <a:pt x="225625" y="128054"/>
                      <a:pt x="225101" y="126962"/>
                      <a:pt x="224258" y="126015"/>
                    </a:cubicBezTo>
                    <a:lnTo>
                      <a:pt x="224603" y="126015"/>
                    </a:lnTo>
                    <a:lnTo>
                      <a:pt x="223949" y="125530"/>
                    </a:lnTo>
                    <a:lnTo>
                      <a:pt x="223949" y="125530"/>
                    </a:lnTo>
                    <a:lnTo>
                      <a:pt x="223949" y="125524"/>
                    </a:lnTo>
                    <a:lnTo>
                      <a:pt x="223942" y="125524"/>
                    </a:lnTo>
                    <a:lnTo>
                      <a:pt x="193130" y="102676"/>
                    </a:lnTo>
                    <a:lnTo>
                      <a:pt x="193130" y="9034"/>
                    </a:lnTo>
                    <a:cubicBezTo>
                      <a:pt x="193130" y="4088"/>
                      <a:pt x="189043" y="1"/>
                      <a:pt x="184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27366" y="4975819"/>
                <a:ext cx="9247851" cy="702298"/>
              </a:xfrm>
              <a:custGeom>
                <a:avLst/>
                <a:gdLst/>
                <a:ahLst/>
                <a:cxnLst/>
                <a:rect l="l" t="t" r="r" b="b"/>
                <a:pathLst>
                  <a:path w="192313" h="15329" extrusionOk="0">
                    <a:moveTo>
                      <a:pt x="20806" y="164"/>
                    </a:moveTo>
                    <a:lnTo>
                      <a:pt x="44043" y="327"/>
                    </a:lnTo>
                    <a:lnTo>
                      <a:pt x="43777" y="327"/>
                    </a:lnTo>
                    <a:lnTo>
                      <a:pt x="42428" y="1840"/>
                    </a:lnTo>
                    <a:lnTo>
                      <a:pt x="30329" y="1676"/>
                    </a:lnTo>
                    <a:lnTo>
                      <a:pt x="32046" y="327"/>
                    </a:lnTo>
                    <a:lnTo>
                      <a:pt x="31188" y="327"/>
                    </a:lnTo>
                    <a:lnTo>
                      <a:pt x="29471" y="1676"/>
                    </a:lnTo>
                    <a:lnTo>
                      <a:pt x="18925" y="1676"/>
                    </a:lnTo>
                    <a:lnTo>
                      <a:pt x="20806" y="164"/>
                    </a:lnTo>
                    <a:close/>
                    <a:moveTo>
                      <a:pt x="44632" y="332"/>
                    </a:moveTo>
                    <a:lnTo>
                      <a:pt x="67279" y="491"/>
                    </a:lnTo>
                    <a:lnTo>
                      <a:pt x="66625" y="2044"/>
                    </a:lnTo>
                    <a:lnTo>
                      <a:pt x="55876" y="2044"/>
                    </a:lnTo>
                    <a:lnTo>
                      <a:pt x="56897" y="491"/>
                    </a:lnTo>
                    <a:lnTo>
                      <a:pt x="56039" y="491"/>
                    </a:lnTo>
                    <a:lnTo>
                      <a:pt x="55017" y="1840"/>
                    </a:lnTo>
                    <a:lnTo>
                      <a:pt x="43286" y="1840"/>
                    </a:lnTo>
                    <a:lnTo>
                      <a:pt x="44632" y="332"/>
                    </a:lnTo>
                    <a:close/>
                    <a:moveTo>
                      <a:pt x="68138" y="491"/>
                    </a:moveTo>
                    <a:lnTo>
                      <a:pt x="80073" y="654"/>
                    </a:lnTo>
                    <a:lnTo>
                      <a:pt x="79542" y="2208"/>
                    </a:lnTo>
                    <a:lnTo>
                      <a:pt x="67443" y="2044"/>
                    </a:lnTo>
                    <a:lnTo>
                      <a:pt x="68138" y="491"/>
                    </a:lnTo>
                    <a:close/>
                    <a:moveTo>
                      <a:pt x="80727" y="654"/>
                    </a:moveTo>
                    <a:lnTo>
                      <a:pt x="92335" y="818"/>
                    </a:lnTo>
                    <a:lnTo>
                      <a:pt x="92335" y="2208"/>
                    </a:lnTo>
                    <a:lnTo>
                      <a:pt x="80400" y="2208"/>
                    </a:lnTo>
                    <a:lnTo>
                      <a:pt x="80727" y="654"/>
                    </a:lnTo>
                    <a:close/>
                    <a:moveTo>
                      <a:pt x="104597" y="818"/>
                    </a:moveTo>
                    <a:lnTo>
                      <a:pt x="104761" y="2371"/>
                    </a:lnTo>
                    <a:lnTo>
                      <a:pt x="93194" y="2208"/>
                    </a:lnTo>
                    <a:lnTo>
                      <a:pt x="93194" y="818"/>
                    </a:lnTo>
                    <a:close/>
                    <a:moveTo>
                      <a:pt x="105456" y="818"/>
                    </a:moveTo>
                    <a:lnTo>
                      <a:pt x="116492" y="1022"/>
                    </a:lnTo>
                    <a:lnTo>
                      <a:pt x="116860" y="2371"/>
                    </a:lnTo>
                    <a:lnTo>
                      <a:pt x="105619" y="2371"/>
                    </a:lnTo>
                    <a:lnTo>
                      <a:pt x="105456" y="818"/>
                    </a:lnTo>
                    <a:close/>
                    <a:moveTo>
                      <a:pt x="128100" y="1022"/>
                    </a:moveTo>
                    <a:lnTo>
                      <a:pt x="128754" y="2535"/>
                    </a:lnTo>
                    <a:lnTo>
                      <a:pt x="117718" y="2371"/>
                    </a:lnTo>
                    <a:lnTo>
                      <a:pt x="117187" y="1022"/>
                    </a:lnTo>
                    <a:close/>
                    <a:moveTo>
                      <a:pt x="128958" y="1022"/>
                    </a:moveTo>
                    <a:lnTo>
                      <a:pt x="139504" y="1186"/>
                    </a:lnTo>
                    <a:lnTo>
                      <a:pt x="140526" y="2535"/>
                    </a:lnTo>
                    <a:lnTo>
                      <a:pt x="129612" y="2535"/>
                    </a:lnTo>
                    <a:lnTo>
                      <a:pt x="128958" y="1022"/>
                    </a:lnTo>
                    <a:close/>
                    <a:moveTo>
                      <a:pt x="150744" y="1186"/>
                    </a:moveTo>
                    <a:lnTo>
                      <a:pt x="151929" y="2698"/>
                    </a:lnTo>
                    <a:lnTo>
                      <a:pt x="141220" y="2535"/>
                    </a:lnTo>
                    <a:lnTo>
                      <a:pt x="140362" y="1186"/>
                    </a:lnTo>
                    <a:close/>
                    <a:moveTo>
                      <a:pt x="151439" y="1186"/>
                    </a:moveTo>
                    <a:lnTo>
                      <a:pt x="162843" y="1349"/>
                    </a:lnTo>
                    <a:lnTo>
                      <a:pt x="164355" y="2698"/>
                    </a:lnTo>
                    <a:lnTo>
                      <a:pt x="152624" y="2698"/>
                    </a:lnTo>
                    <a:lnTo>
                      <a:pt x="151439" y="1186"/>
                    </a:lnTo>
                    <a:close/>
                    <a:moveTo>
                      <a:pt x="163701" y="1349"/>
                    </a:moveTo>
                    <a:lnTo>
                      <a:pt x="174574" y="1513"/>
                    </a:lnTo>
                    <a:lnTo>
                      <a:pt x="176290" y="2862"/>
                    </a:lnTo>
                    <a:lnTo>
                      <a:pt x="165050" y="2698"/>
                    </a:lnTo>
                    <a:lnTo>
                      <a:pt x="163701" y="1349"/>
                    </a:lnTo>
                    <a:close/>
                    <a:moveTo>
                      <a:pt x="18598" y="1840"/>
                    </a:moveTo>
                    <a:lnTo>
                      <a:pt x="29307" y="2044"/>
                    </a:lnTo>
                    <a:lnTo>
                      <a:pt x="27427" y="3556"/>
                    </a:lnTo>
                    <a:lnTo>
                      <a:pt x="16350" y="3556"/>
                    </a:lnTo>
                    <a:lnTo>
                      <a:pt x="18598" y="1840"/>
                    </a:lnTo>
                    <a:close/>
                    <a:moveTo>
                      <a:pt x="42265" y="2044"/>
                    </a:moveTo>
                    <a:lnTo>
                      <a:pt x="40711" y="3720"/>
                    </a:lnTo>
                    <a:lnTo>
                      <a:pt x="28286" y="3556"/>
                    </a:lnTo>
                    <a:lnTo>
                      <a:pt x="30166" y="2044"/>
                    </a:lnTo>
                    <a:close/>
                    <a:moveTo>
                      <a:pt x="43123" y="2044"/>
                    </a:moveTo>
                    <a:lnTo>
                      <a:pt x="54854" y="2208"/>
                    </a:lnTo>
                    <a:lnTo>
                      <a:pt x="53832" y="3720"/>
                    </a:lnTo>
                    <a:lnTo>
                      <a:pt x="41733" y="3720"/>
                    </a:lnTo>
                    <a:lnTo>
                      <a:pt x="43123" y="2044"/>
                    </a:lnTo>
                    <a:close/>
                    <a:moveTo>
                      <a:pt x="66421" y="2208"/>
                    </a:moveTo>
                    <a:lnTo>
                      <a:pt x="65604" y="3883"/>
                    </a:lnTo>
                    <a:lnTo>
                      <a:pt x="54690" y="3720"/>
                    </a:lnTo>
                    <a:lnTo>
                      <a:pt x="55876" y="2208"/>
                    </a:lnTo>
                    <a:close/>
                    <a:moveTo>
                      <a:pt x="67279" y="2208"/>
                    </a:moveTo>
                    <a:lnTo>
                      <a:pt x="79542" y="2371"/>
                    </a:lnTo>
                    <a:lnTo>
                      <a:pt x="79051" y="3883"/>
                    </a:lnTo>
                    <a:lnTo>
                      <a:pt x="66625" y="3883"/>
                    </a:lnTo>
                    <a:lnTo>
                      <a:pt x="67279" y="2208"/>
                    </a:lnTo>
                    <a:close/>
                    <a:moveTo>
                      <a:pt x="92335" y="2371"/>
                    </a:moveTo>
                    <a:lnTo>
                      <a:pt x="92172" y="4088"/>
                    </a:lnTo>
                    <a:lnTo>
                      <a:pt x="79909" y="3883"/>
                    </a:lnTo>
                    <a:lnTo>
                      <a:pt x="80400" y="2371"/>
                    </a:lnTo>
                    <a:close/>
                    <a:moveTo>
                      <a:pt x="93194" y="2371"/>
                    </a:moveTo>
                    <a:lnTo>
                      <a:pt x="104761" y="2535"/>
                    </a:lnTo>
                    <a:lnTo>
                      <a:pt x="104924" y="4088"/>
                    </a:lnTo>
                    <a:lnTo>
                      <a:pt x="92989" y="4088"/>
                    </a:lnTo>
                    <a:lnTo>
                      <a:pt x="93194" y="2371"/>
                    </a:lnTo>
                    <a:close/>
                    <a:moveTo>
                      <a:pt x="117023" y="2535"/>
                    </a:moveTo>
                    <a:lnTo>
                      <a:pt x="117514" y="4088"/>
                    </a:lnTo>
                    <a:lnTo>
                      <a:pt x="105783" y="4088"/>
                    </a:lnTo>
                    <a:lnTo>
                      <a:pt x="105619" y="2535"/>
                    </a:lnTo>
                    <a:close/>
                    <a:moveTo>
                      <a:pt x="117718" y="2535"/>
                    </a:moveTo>
                    <a:lnTo>
                      <a:pt x="128958" y="2698"/>
                    </a:lnTo>
                    <a:lnTo>
                      <a:pt x="129776" y="4251"/>
                    </a:lnTo>
                    <a:lnTo>
                      <a:pt x="118372" y="4088"/>
                    </a:lnTo>
                    <a:lnTo>
                      <a:pt x="117718" y="2535"/>
                    </a:lnTo>
                    <a:close/>
                    <a:moveTo>
                      <a:pt x="140689" y="2698"/>
                    </a:moveTo>
                    <a:lnTo>
                      <a:pt x="141711" y="4251"/>
                    </a:lnTo>
                    <a:lnTo>
                      <a:pt x="130471" y="4251"/>
                    </a:lnTo>
                    <a:lnTo>
                      <a:pt x="129776" y="2698"/>
                    </a:lnTo>
                    <a:close/>
                    <a:moveTo>
                      <a:pt x="141384" y="2698"/>
                    </a:moveTo>
                    <a:lnTo>
                      <a:pt x="152093" y="2862"/>
                    </a:lnTo>
                    <a:lnTo>
                      <a:pt x="153483" y="4415"/>
                    </a:lnTo>
                    <a:lnTo>
                      <a:pt x="153483" y="4415"/>
                    </a:lnTo>
                    <a:lnTo>
                      <a:pt x="142569" y="4251"/>
                    </a:lnTo>
                    <a:lnTo>
                      <a:pt x="141384" y="2698"/>
                    </a:lnTo>
                    <a:close/>
                    <a:moveTo>
                      <a:pt x="164519" y="2862"/>
                    </a:moveTo>
                    <a:lnTo>
                      <a:pt x="166235" y="4415"/>
                    </a:lnTo>
                    <a:lnTo>
                      <a:pt x="154137" y="4415"/>
                    </a:lnTo>
                    <a:lnTo>
                      <a:pt x="152788" y="2862"/>
                    </a:lnTo>
                    <a:close/>
                    <a:moveTo>
                      <a:pt x="165377" y="2862"/>
                    </a:moveTo>
                    <a:lnTo>
                      <a:pt x="176617" y="3066"/>
                    </a:lnTo>
                    <a:lnTo>
                      <a:pt x="178498" y="4415"/>
                    </a:lnTo>
                    <a:lnTo>
                      <a:pt x="166930" y="4415"/>
                    </a:lnTo>
                    <a:lnTo>
                      <a:pt x="165377" y="2862"/>
                    </a:lnTo>
                    <a:close/>
                    <a:moveTo>
                      <a:pt x="16187" y="3720"/>
                    </a:moveTo>
                    <a:lnTo>
                      <a:pt x="27100" y="3883"/>
                    </a:lnTo>
                    <a:lnTo>
                      <a:pt x="25220" y="5600"/>
                    </a:lnTo>
                    <a:lnTo>
                      <a:pt x="13816" y="5600"/>
                    </a:lnTo>
                    <a:lnTo>
                      <a:pt x="16187" y="3720"/>
                    </a:lnTo>
                    <a:close/>
                    <a:moveTo>
                      <a:pt x="40548" y="3883"/>
                    </a:moveTo>
                    <a:lnTo>
                      <a:pt x="39035" y="5600"/>
                    </a:lnTo>
                    <a:lnTo>
                      <a:pt x="26242" y="5600"/>
                    </a:lnTo>
                    <a:lnTo>
                      <a:pt x="28122" y="3883"/>
                    </a:lnTo>
                    <a:close/>
                    <a:moveTo>
                      <a:pt x="53668" y="3883"/>
                    </a:moveTo>
                    <a:lnTo>
                      <a:pt x="52483" y="5764"/>
                    </a:lnTo>
                    <a:lnTo>
                      <a:pt x="40057" y="5600"/>
                    </a:lnTo>
                    <a:lnTo>
                      <a:pt x="41570" y="3883"/>
                    </a:lnTo>
                    <a:close/>
                    <a:moveTo>
                      <a:pt x="54527" y="3883"/>
                    </a:moveTo>
                    <a:lnTo>
                      <a:pt x="65604" y="4088"/>
                    </a:lnTo>
                    <a:lnTo>
                      <a:pt x="64745" y="5764"/>
                    </a:lnTo>
                    <a:lnTo>
                      <a:pt x="53341" y="5764"/>
                    </a:lnTo>
                    <a:lnTo>
                      <a:pt x="54527" y="3883"/>
                    </a:lnTo>
                    <a:close/>
                    <a:moveTo>
                      <a:pt x="79051" y="4088"/>
                    </a:moveTo>
                    <a:lnTo>
                      <a:pt x="78520" y="5764"/>
                    </a:lnTo>
                    <a:lnTo>
                      <a:pt x="65604" y="5764"/>
                    </a:lnTo>
                    <a:lnTo>
                      <a:pt x="66421" y="4088"/>
                    </a:lnTo>
                    <a:close/>
                    <a:moveTo>
                      <a:pt x="79909" y="4088"/>
                    </a:moveTo>
                    <a:lnTo>
                      <a:pt x="92172" y="4251"/>
                    </a:lnTo>
                    <a:lnTo>
                      <a:pt x="91967" y="5927"/>
                    </a:lnTo>
                    <a:lnTo>
                      <a:pt x="79378" y="5764"/>
                    </a:lnTo>
                    <a:lnTo>
                      <a:pt x="79909" y="4088"/>
                    </a:lnTo>
                    <a:close/>
                    <a:moveTo>
                      <a:pt x="104924" y="4251"/>
                    </a:moveTo>
                    <a:lnTo>
                      <a:pt x="105088" y="5927"/>
                    </a:lnTo>
                    <a:lnTo>
                      <a:pt x="92826" y="5927"/>
                    </a:lnTo>
                    <a:lnTo>
                      <a:pt x="92989" y="4251"/>
                    </a:lnTo>
                    <a:close/>
                    <a:moveTo>
                      <a:pt x="105783" y="4251"/>
                    </a:moveTo>
                    <a:lnTo>
                      <a:pt x="117514" y="4415"/>
                    </a:lnTo>
                    <a:lnTo>
                      <a:pt x="118045" y="5927"/>
                    </a:lnTo>
                    <a:lnTo>
                      <a:pt x="106110" y="5927"/>
                    </a:lnTo>
                    <a:lnTo>
                      <a:pt x="105783" y="4251"/>
                    </a:lnTo>
                    <a:close/>
                    <a:moveTo>
                      <a:pt x="129776" y="4415"/>
                    </a:moveTo>
                    <a:lnTo>
                      <a:pt x="130634" y="5927"/>
                    </a:lnTo>
                    <a:lnTo>
                      <a:pt x="118903" y="5927"/>
                    </a:lnTo>
                    <a:lnTo>
                      <a:pt x="118372" y="4415"/>
                    </a:lnTo>
                    <a:close/>
                    <a:moveTo>
                      <a:pt x="141874" y="4415"/>
                    </a:moveTo>
                    <a:lnTo>
                      <a:pt x="142896" y="6131"/>
                    </a:lnTo>
                    <a:lnTo>
                      <a:pt x="131492" y="6131"/>
                    </a:lnTo>
                    <a:lnTo>
                      <a:pt x="130634" y="4415"/>
                    </a:lnTo>
                    <a:close/>
                    <a:moveTo>
                      <a:pt x="142569" y="4415"/>
                    </a:moveTo>
                    <a:lnTo>
                      <a:pt x="153646" y="4578"/>
                    </a:lnTo>
                    <a:lnTo>
                      <a:pt x="154995" y="6131"/>
                    </a:lnTo>
                    <a:lnTo>
                      <a:pt x="143755" y="6131"/>
                    </a:lnTo>
                    <a:lnTo>
                      <a:pt x="142569" y="4415"/>
                    </a:lnTo>
                    <a:close/>
                    <a:moveTo>
                      <a:pt x="166399" y="4578"/>
                    </a:moveTo>
                    <a:lnTo>
                      <a:pt x="168116" y="6131"/>
                    </a:lnTo>
                    <a:lnTo>
                      <a:pt x="155853" y="6131"/>
                    </a:lnTo>
                    <a:lnTo>
                      <a:pt x="154300" y="4578"/>
                    </a:lnTo>
                    <a:close/>
                    <a:moveTo>
                      <a:pt x="167094" y="4578"/>
                    </a:moveTo>
                    <a:lnTo>
                      <a:pt x="178661" y="4742"/>
                    </a:lnTo>
                    <a:lnTo>
                      <a:pt x="180705" y="6295"/>
                    </a:lnTo>
                    <a:lnTo>
                      <a:pt x="168974" y="6131"/>
                    </a:lnTo>
                    <a:lnTo>
                      <a:pt x="167094" y="4578"/>
                    </a:lnTo>
                    <a:close/>
                    <a:moveTo>
                      <a:pt x="24893" y="5764"/>
                    </a:moveTo>
                    <a:lnTo>
                      <a:pt x="22849" y="7644"/>
                    </a:lnTo>
                    <a:lnTo>
                      <a:pt x="11078" y="7644"/>
                    </a:lnTo>
                    <a:lnTo>
                      <a:pt x="13653" y="5764"/>
                    </a:lnTo>
                    <a:close/>
                    <a:moveTo>
                      <a:pt x="25915" y="5764"/>
                    </a:moveTo>
                    <a:lnTo>
                      <a:pt x="38831" y="5927"/>
                    </a:lnTo>
                    <a:lnTo>
                      <a:pt x="37155" y="7807"/>
                    </a:lnTo>
                    <a:lnTo>
                      <a:pt x="23871" y="7644"/>
                    </a:lnTo>
                    <a:lnTo>
                      <a:pt x="25915" y="5764"/>
                    </a:lnTo>
                    <a:close/>
                    <a:moveTo>
                      <a:pt x="52320" y="5927"/>
                    </a:moveTo>
                    <a:lnTo>
                      <a:pt x="51093" y="7807"/>
                    </a:lnTo>
                    <a:lnTo>
                      <a:pt x="38177" y="7807"/>
                    </a:lnTo>
                    <a:lnTo>
                      <a:pt x="39689" y="5927"/>
                    </a:lnTo>
                    <a:close/>
                    <a:moveTo>
                      <a:pt x="64582" y="5927"/>
                    </a:moveTo>
                    <a:lnTo>
                      <a:pt x="63723" y="7807"/>
                    </a:lnTo>
                    <a:lnTo>
                      <a:pt x="51952" y="7807"/>
                    </a:lnTo>
                    <a:lnTo>
                      <a:pt x="53341" y="5927"/>
                    </a:lnTo>
                    <a:close/>
                    <a:moveTo>
                      <a:pt x="65604" y="5927"/>
                    </a:moveTo>
                    <a:lnTo>
                      <a:pt x="78356" y="6131"/>
                    </a:lnTo>
                    <a:lnTo>
                      <a:pt x="77866" y="7807"/>
                    </a:lnTo>
                    <a:lnTo>
                      <a:pt x="64582" y="7807"/>
                    </a:lnTo>
                    <a:lnTo>
                      <a:pt x="65604" y="5927"/>
                    </a:lnTo>
                    <a:close/>
                    <a:moveTo>
                      <a:pt x="91967" y="6131"/>
                    </a:moveTo>
                    <a:lnTo>
                      <a:pt x="91804" y="7807"/>
                    </a:lnTo>
                    <a:lnTo>
                      <a:pt x="78888" y="7807"/>
                    </a:lnTo>
                    <a:lnTo>
                      <a:pt x="79378" y="6131"/>
                    </a:lnTo>
                    <a:close/>
                    <a:moveTo>
                      <a:pt x="105251" y="6131"/>
                    </a:moveTo>
                    <a:lnTo>
                      <a:pt x="105456" y="7971"/>
                    </a:lnTo>
                    <a:lnTo>
                      <a:pt x="105456" y="7971"/>
                    </a:lnTo>
                    <a:lnTo>
                      <a:pt x="92826" y="7807"/>
                    </a:lnTo>
                    <a:lnTo>
                      <a:pt x="92826" y="6131"/>
                    </a:lnTo>
                    <a:close/>
                    <a:moveTo>
                      <a:pt x="118208" y="6131"/>
                    </a:moveTo>
                    <a:lnTo>
                      <a:pt x="118740" y="7971"/>
                    </a:lnTo>
                    <a:lnTo>
                      <a:pt x="106273" y="7971"/>
                    </a:lnTo>
                    <a:lnTo>
                      <a:pt x="106110" y="6131"/>
                    </a:lnTo>
                    <a:close/>
                    <a:moveTo>
                      <a:pt x="119067" y="6131"/>
                    </a:moveTo>
                    <a:lnTo>
                      <a:pt x="130798" y="6295"/>
                    </a:lnTo>
                    <a:lnTo>
                      <a:pt x="131656" y="7971"/>
                    </a:lnTo>
                    <a:lnTo>
                      <a:pt x="119557" y="7971"/>
                    </a:lnTo>
                    <a:lnTo>
                      <a:pt x="119067" y="6131"/>
                    </a:lnTo>
                    <a:close/>
                    <a:moveTo>
                      <a:pt x="143060" y="6295"/>
                    </a:moveTo>
                    <a:lnTo>
                      <a:pt x="144286" y="7971"/>
                    </a:lnTo>
                    <a:lnTo>
                      <a:pt x="132514" y="7971"/>
                    </a:lnTo>
                    <a:lnTo>
                      <a:pt x="131656" y="6295"/>
                    </a:lnTo>
                    <a:close/>
                    <a:moveTo>
                      <a:pt x="155158" y="6295"/>
                    </a:moveTo>
                    <a:lnTo>
                      <a:pt x="156712" y="7971"/>
                    </a:lnTo>
                    <a:lnTo>
                      <a:pt x="145103" y="7971"/>
                    </a:lnTo>
                    <a:lnTo>
                      <a:pt x="143918" y="6295"/>
                    </a:lnTo>
                    <a:close/>
                    <a:moveTo>
                      <a:pt x="156017" y="6295"/>
                    </a:moveTo>
                    <a:lnTo>
                      <a:pt x="168279" y="6458"/>
                    </a:lnTo>
                    <a:lnTo>
                      <a:pt x="170159" y="7971"/>
                    </a:lnTo>
                    <a:lnTo>
                      <a:pt x="157570" y="7971"/>
                    </a:lnTo>
                    <a:lnTo>
                      <a:pt x="156017" y="6295"/>
                    </a:lnTo>
                    <a:close/>
                    <a:moveTo>
                      <a:pt x="180868" y="6458"/>
                    </a:moveTo>
                    <a:lnTo>
                      <a:pt x="183116" y="8175"/>
                    </a:lnTo>
                    <a:lnTo>
                      <a:pt x="171018" y="7971"/>
                    </a:lnTo>
                    <a:lnTo>
                      <a:pt x="169137" y="6458"/>
                    </a:lnTo>
                    <a:close/>
                    <a:moveTo>
                      <a:pt x="22686" y="7971"/>
                    </a:moveTo>
                    <a:lnTo>
                      <a:pt x="20274" y="10014"/>
                    </a:lnTo>
                    <a:lnTo>
                      <a:pt x="8176" y="10014"/>
                    </a:lnTo>
                    <a:lnTo>
                      <a:pt x="10751" y="7971"/>
                    </a:lnTo>
                    <a:close/>
                    <a:moveTo>
                      <a:pt x="36992" y="7971"/>
                    </a:moveTo>
                    <a:lnTo>
                      <a:pt x="35112" y="10014"/>
                    </a:lnTo>
                    <a:lnTo>
                      <a:pt x="21460" y="10014"/>
                    </a:lnTo>
                    <a:lnTo>
                      <a:pt x="23708" y="7971"/>
                    </a:lnTo>
                    <a:close/>
                    <a:moveTo>
                      <a:pt x="50930" y="7971"/>
                    </a:moveTo>
                    <a:lnTo>
                      <a:pt x="49581" y="10014"/>
                    </a:lnTo>
                    <a:lnTo>
                      <a:pt x="36133" y="10014"/>
                    </a:lnTo>
                    <a:lnTo>
                      <a:pt x="37809" y="7971"/>
                    </a:lnTo>
                    <a:close/>
                    <a:moveTo>
                      <a:pt x="63560" y="7971"/>
                    </a:moveTo>
                    <a:lnTo>
                      <a:pt x="62538" y="10014"/>
                    </a:lnTo>
                    <a:lnTo>
                      <a:pt x="50603" y="10014"/>
                    </a:lnTo>
                    <a:lnTo>
                      <a:pt x="51788" y="7971"/>
                    </a:lnTo>
                    <a:close/>
                    <a:moveTo>
                      <a:pt x="64582" y="7971"/>
                    </a:moveTo>
                    <a:lnTo>
                      <a:pt x="77866" y="8175"/>
                    </a:lnTo>
                    <a:lnTo>
                      <a:pt x="77334" y="10014"/>
                    </a:lnTo>
                    <a:lnTo>
                      <a:pt x="63560" y="10014"/>
                    </a:lnTo>
                    <a:lnTo>
                      <a:pt x="64582" y="7971"/>
                    </a:lnTo>
                    <a:close/>
                    <a:moveTo>
                      <a:pt x="91804" y="8175"/>
                    </a:moveTo>
                    <a:lnTo>
                      <a:pt x="91640" y="10014"/>
                    </a:lnTo>
                    <a:lnTo>
                      <a:pt x="78356" y="10014"/>
                    </a:lnTo>
                    <a:lnTo>
                      <a:pt x="78888" y="8175"/>
                    </a:lnTo>
                    <a:close/>
                    <a:moveTo>
                      <a:pt x="105456" y="8175"/>
                    </a:moveTo>
                    <a:lnTo>
                      <a:pt x="105619" y="10014"/>
                    </a:lnTo>
                    <a:lnTo>
                      <a:pt x="92662" y="10014"/>
                    </a:lnTo>
                    <a:lnTo>
                      <a:pt x="92662" y="8175"/>
                    </a:lnTo>
                    <a:close/>
                    <a:moveTo>
                      <a:pt x="118740" y="8175"/>
                    </a:moveTo>
                    <a:lnTo>
                      <a:pt x="119394" y="10014"/>
                    </a:lnTo>
                    <a:lnTo>
                      <a:pt x="106641" y="10014"/>
                    </a:lnTo>
                    <a:lnTo>
                      <a:pt x="106273" y="8175"/>
                    </a:lnTo>
                    <a:close/>
                    <a:moveTo>
                      <a:pt x="131819" y="8175"/>
                    </a:moveTo>
                    <a:lnTo>
                      <a:pt x="132678" y="10014"/>
                    </a:lnTo>
                    <a:lnTo>
                      <a:pt x="120252" y="10014"/>
                    </a:lnTo>
                    <a:lnTo>
                      <a:pt x="119557" y="8175"/>
                    </a:lnTo>
                    <a:close/>
                    <a:moveTo>
                      <a:pt x="144449" y="8175"/>
                    </a:moveTo>
                    <a:lnTo>
                      <a:pt x="145798" y="10014"/>
                    </a:lnTo>
                    <a:lnTo>
                      <a:pt x="133536" y="10014"/>
                    </a:lnTo>
                    <a:lnTo>
                      <a:pt x="132678" y="8175"/>
                    </a:lnTo>
                    <a:close/>
                    <a:moveTo>
                      <a:pt x="156875" y="8175"/>
                    </a:moveTo>
                    <a:lnTo>
                      <a:pt x="158388" y="10014"/>
                    </a:lnTo>
                    <a:lnTo>
                      <a:pt x="146657" y="10014"/>
                    </a:lnTo>
                    <a:lnTo>
                      <a:pt x="145308" y="8175"/>
                    </a:lnTo>
                    <a:close/>
                    <a:moveTo>
                      <a:pt x="157734" y="8175"/>
                    </a:moveTo>
                    <a:lnTo>
                      <a:pt x="170323" y="8339"/>
                    </a:lnTo>
                    <a:lnTo>
                      <a:pt x="172366" y="10014"/>
                    </a:lnTo>
                    <a:lnTo>
                      <a:pt x="159246" y="10014"/>
                    </a:lnTo>
                    <a:lnTo>
                      <a:pt x="157734" y="8175"/>
                    </a:lnTo>
                    <a:close/>
                    <a:moveTo>
                      <a:pt x="183280" y="8339"/>
                    </a:moveTo>
                    <a:lnTo>
                      <a:pt x="185487" y="10014"/>
                    </a:lnTo>
                    <a:lnTo>
                      <a:pt x="173061" y="10014"/>
                    </a:lnTo>
                    <a:lnTo>
                      <a:pt x="171181" y="8339"/>
                    </a:lnTo>
                    <a:close/>
                    <a:moveTo>
                      <a:pt x="172530" y="10219"/>
                    </a:moveTo>
                    <a:lnTo>
                      <a:pt x="174574" y="12058"/>
                    </a:lnTo>
                    <a:lnTo>
                      <a:pt x="161126" y="12058"/>
                    </a:lnTo>
                    <a:lnTo>
                      <a:pt x="159409" y="10219"/>
                    </a:lnTo>
                    <a:close/>
                    <a:moveTo>
                      <a:pt x="185814" y="10219"/>
                    </a:moveTo>
                    <a:lnTo>
                      <a:pt x="188226" y="12058"/>
                    </a:lnTo>
                    <a:lnTo>
                      <a:pt x="175432" y="12058"/>
                    </a:lnTo>
                    <a:lnTo>
                      <a:pt x="173388" y="10219"/>
                    </a:lnTo>
                    <a:close/>
                    <a:moveTo>
                      <a:pt x="77171" y="10219"/>
                    </a:moveTo>
                    <a:lnTo>
                      <a:pt x="76640" y="12263"/>
                    </a:lnTo>
                    <a:lnTo>
                      <a:pt x="62538" y="12263"/>
                    </a:lnTo>
                    <a:lnTo>
                      <a:pt x="63355" y="10219"/>
                    </a:lnTo>
                    <a:close/>
                    <a:moveTo>
                      <a:pt x="91640" y="10219"/>
                    </a:moveTo>
                    <a:lnTo>
                      <a:pt x="91477" y="12263"/>
                    </a:lnTo>
                    <a:lnTo>
                      <a:pt x="77661" y="12263"/>
                    </a:lnTo>
                    <a:lnTo>
                      <a:pt x="78193" y="10219"/>
                    </a:lnTo>
                    <a:close/>
                    <a:moveTo>
                      <a:pt x="105783" y="10219"/>
                    </a:moveTo>
                    <a:lnTo>
                      <a:pt x="105946" y="12263"/>
                    </a:lnTo>
                    <a:lnTo>
                      <a:pt x="92499" y="12263"/>
                    </a:lnTo>
                    <a:lnTo>
                      <a:pt x="92662" y="10219"/>
                    </a:lnTo>
                    <a:close/>
                    <a:moveTo>
                      <a:pt x="119394" y="10219"/>
                    </a:moveTo>
                    <a:lnTo>
                      <a:pt x="120089" y="12263"/>
                    </a:lnTo>
                    <a:lnTo>
                      <a:pt x="106968" y="12263"/>
                    </a:lnTo>
                    <a:lnTo>
                      <a:pt x="106641" y="10219"/>
                    </a:lnTo>
                    <a:close/>
                    <a:moveTo>
                      <a:pt x="132841" y="10219"/>
                    </a:moveTo>
                    <a:lnTo>
                      <a:pt x="133863" y="12263"/>
                    </a:lnTo>
                    <a:lnTo>
                      <a:pt x="120947" y="12263"/>
                    </a:lnTo>
                    <a:lnTo>
                      <a:pt x="120252" y="10219"/>
                    </a:lnTo>
                    <a:close/>
                    <a:moveTo>
                      <a:pt x="145962" y="10219"/>
                    </a:moveTo>
                    <a:lnTo>
                      <a:pt x="147147" y="12263"/>
                    </a:lnTo>
                    <a:lnTo>
                      <a:pt x="134721" y="12263"/>
                    </a:lnTo>
                    <a:lnTo>
                      <a:pt x="133700" y="10219"/>
                    </a:lnTo>
                    <a:close/>
                    <a:moveTo>
                      <a:pt x="158755" y="10219"/>
                    </a:moveTo>
                    <a:lnTo>
                      <a:pt x="160268" y="12058"/>
                    </a:lnTo>
                    <a:lnTo>
                      <a:pt x="148169" y="12263"/>
                    </a:lnTo>
                    <a:lnTo>
                      <a:pt x="146820" y="10219"/>
                    </a:lnTo>
                    <a:close/>
                    <a:moveTo>
                      <a:pt x="20111" y="10219"/>
                    </a:moveTo>
                    <a:lnTo>
                      <a:pt x="17740" y="12426"/>
                    </a:lnTo>
                    <a:lnTo>
                      <a:pt x="5110" y="12426"/>
                    </a:lnTo>
                    <a:lnTo>
                      <a:pt x="7849" y="10219"/>
                    </a:lnTo>
                    <a:close/>
                    <a:moveTo>
                      <a:pt x="34948" y="10219"/>
                    </a:moveTo>
                    <a:lnTo>
                      <a:pt x="33068" y="12426"/>
                    </a:lnTo>
                    <a:lnTo>
                      <a:pt x="18762" y="12426"/>
                    </a:lnTo>
                    <a:lnTo>
                      <a:pt x="21133" y="10219"/>
                    </a:lnTo>
                    <a:close/>
                    <a:moveTo>
                      <a:pt x="49417" y="10219"/>
                    </a:moveTo>
                    <a:lnTo>
                      <a:pt x="47864" y="12426"/>
                    </a:lnTo>
                    <a:lnTo>
                      <a:pt x="34090" y="12426"/>
                    </a:lnTo>
                    <a:lnTo>
                      <a:pt x="35970" y="10219"/>
                    </a:lnTo>
                    <a:close/>
                    <a:moveTo>
                      <a:pt x="62538" y="10219"/>
                    </a:moveTo>
                    <a:lnTo>
                      <a:pt x="61516" y="12263"/>
                    </a:lnTo>
                    <a:lnTo>
                      <a:pt x="48886" y="12426"/>
                    </a:lnTo>
                    <a:lnTo>
                      <a:pt x="50439" y="10219"/>
                    </a:lnTo>
                    <a:close/>
                    <a:moveTo>
                      <a:pt x="174737" y="12426"/>
                    </a:moveTo>
                    <a:lnTo>
                      <a:pt x="177149" y="14470"/>
                    </a:lnTo>
                    <a:lnTo>
                      <a:pt x="163333" y="14470"/>
                    </a:lnTo>
                    <a:lnTo>
                      <a:pt x="161453" y="12426"/>
                    </a:lnTo>
                    <a:close/>
                    <a:moveTo>
                      <a:pt x="188553" y="12426"/>
                    </a:moveTo>
                    <a:lnTo>
                      <a:pt x="191087" y="14470"/>
                    </a:lnTo>
                    <a:lnTo>
                      <a:pt x="178007" y="14470"/>
                    </a:lnTo>
                    <a:lnTo>
                      <a:pt x="175595" y="12426"/>
                    </a:lnTo>
                    <a:close/>
                    <a:moveTo>
                      <a:pt x="32700" y="12590"/>
                    </a:moveTo>
                    <a:lnTo>
                      <a:pt x="30656" y="14960"/>
                    </a:lnTo>
                    <a:lnTo>
                      <a:pt x="15860" y="14960"/>
                    </a:lnTo>
                    <a:lnTo>
                      <a:pt x="18394" y="12590"/>
                    </a:lnTo>
                    <a:close/>
                    <a:moveTo>
                      <a:pt x="47701" y="12590"/>
                    </a:moveTo>
                    <a:lnTo>
                      <a:pt x="46188" y="14960"/>
                    </a:lnTo>
                    <a:lnTo>
                      <a:pt x="31678" y="14960"/>
                    </a:lnTo>
                    <a:lnTo>
                      <a:pt x="33722" y="12590"/>
                    </a:lnTo>
                    <a:close/>
                    <a:moveTo>
                      <a:pt x="160636" y="12426"/>
                    </a:moveTo>
                    <a:lnTo>
                      <a:pt x="162311" y="14470"/>
                    </a:lnTo>
                    <a:lnTo>
                      <a:pt x="47210" y="14960"/>
                    </a:lnTo>
                    <a:lnTo>
                      <a:pt x="48723" y="12590"/>
                    </a:lnTo>
                    <a:lnTo>
                      <a:pt x="106968" y="12590"/>
                    </a:lnTo>
                    <a:lnTo>
                      <a:pt x="106968" y="12426"/>
                    </a:lnTo>
                    <a:lnTo>
                      <a:pt x="120089" y="12426"/>
                    </a:lnTo>
                    <a:lnTo>
                      <a:pt x="120089" y="12590"/>
                    </a:lnTo>
                    <a:lnTo>
                      <a:pt x="121110" y="12590"/>
                    </a:lnTo>
                    <a:lnTo>
                      <a:pt x="121110" y="12426"/>
                    </a:lnTo>
                    <a:lnTo>
                      <a:pt x="133863" y="12426"/>
                    </a:lnTo>
                    <a:lnTo>
                      <a:pt x="134067" y="12590"/>
                    </a:lnTo>
                    <a:lnTo>
                      <a:pt x="134885" y="12590"/>
                    </a:lnTo>
                    <a:lnTo>
                      <a:pt x="134885" y="12426"/>
                    </a:lnTo>
                    <a:lnTo>
                      <a:pt x="147352" y="12426"/>
                    </a:lnTo>
                    <a:lnTo>
                      <a:pt x="147515" y="12590"/>
                    </a:lnTo>
                    <a:lnTo>
                      <a:pt x="148373" y="12590"/>
                    </a:lnTo>
                    <a:lnTo>
                      <a:pt x="148373" y="12426"/>
                    </a:lnTo>
                    <a:close/>
                    <a:moveTo>
                      <a:pt x="17372" y="12590"/>
                    </a:moveTo>
                    <a:lnTo>
                      <a:pt x="14675" y="14960"/>
                    </a:lnTo>
                    <a:lnTo>
                      <a:pt x="1554" y="15124"/>
                    </a:lnTo>
                    <a:lnTo>
                      <a:pt x="4783" y="12753"/>
                    </a:lnTo>
                    <a:lnTo>
                      <a:pt x="17372" y="12590"/>
                    </a:lnTo>
                    <a:close/>
                    <a:moveTo>
                      <a:pt x="20111" y="0"/>
                    </a:moveTo>
                    <a:lnTo>
                      <a:pt x="1" y="15328"/>
                    </a:lnTo>
                    <a:lnTo>
                      <a:pt x="31515" y="15328"/>
                    </a:lnTo>
                    <a:lnTo>
                      <a:pt x="45984" y="15124"/>
                    </a:lnTo>
                    <a:lnTo>
                      <a:pt x="45821" y="15328"/>
                    </a:lnTo>
                    <a:lnTo>
                      <a:pt x="47006" y="15328"/>
                    </a:lnTo>
                    <a:lnTo>
                      <a:pt x="47006" y="15124"/>
                    </a:lnTo>
                    <a:lnTo>
                      <a:pt x="192313" y="14633"/>
                    </a:lnTo>
                    <a:lnTo>
                      <a:pt x="175105" y="1349"/>
                    </a:lnTo>
                    <a:lnTo>
                      <a:pt x="163333" y="1186"/>
                    </a:lnTo>
                    <a:lnTo>
                      <a:pt x="162679" y="1186"/>
                    </a:lnTo>
                    <a:lnTo>
                      <a:pt x="151235" y="1022"/>
                    </a:lnTo>
                    <a:lnTo>
                      <a:pt x="139340" y="1022"/>
                    </a:lnTo>
                    <a:lnTo>
                      <a:pt x="128754" y="818"/>
                    </a:lnTo>
                    <a:lnTo>
                      <a:pt x="116328" y="818"/>
                    </a:lnTo>
                    <a:lnTo>
                      <a:pt x="105251" y="654"/>
                    </a:lnTo>
                    <a:lnTo>
                      <a:pt x="104597" y="654"/>
                    </a:lnTo>
                    <a:lnTo>
                      <a:pt x="93194" y="491"/>
                    </a:lnTo>
                    <a:lnTo>
                      <a:pt x="80073" y="491"/>
                    </a:lnTo>
                    <a:lnTo>
                      <a:pt x="68301" y="327"/>
                    </a:lnTo>
                    <a:lnTo>
                      <a:pt x="67443" y="327"/>
                    </a:lnTo>
                    <a:lnTo>
                      <a:pt x="201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904874" y="328675"/>
              <a:ext cx="7315554" cy="4024396"/>
              <a:chOff x="992433" y="538196"/>
              <a:chExt cx="7139913" cy="4021179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992433" y="538196"/>
                <a:ext cx="7139815" cy="4021171"/>
              </a:xfrm>
              <a:custGeom>
                <a:avLst/>
                <a:gdLst/>
                <a:ahLst/>
                <a:cxnLst/>
                <a:rect l="l" t="t" r="r" b="b"/>
                <a:pathLst>
                  <a:path w="139504" h="82566" extrusionOk="0">
                    <a:moveTo>
                      <a:pt x="8871" y="0"/>
                    </a:moveTo>
                    <a:cubicBezTo>
                      <a:pt x="3925" y="0"/>
                      <a:pt x="1" y="4088"/>
                      <a:pt x="1" y="8829"/>
                    </a:cubicBezTo>
                    <a:lnTo>
                      <a:pt x="1" y="73573"/>
                    </a:lnTo>
                    <a:cubicBezTo>
                      <a:pt x="1" y="78478"/>
                      <a:pt x="3925" y="82566"/>
                      <a:pt x="8871" y="82566"/>
                    </a:cubicBezTo>
                    <a:lnTo>
                      <a:pt x="130471" y="82566"/>
                    </a:lnTo>
                    <a:cubicBezTo>
                      <a:pt x="135416" y="82566"/>
                      <a:pt x="139504" y="78478"/>
                      <a:pt x="139504" y="73573"/>
                    </a:cubicBezTo>
                    <a:lnTo>
                      <a:pt x="139504" y="8829"/>
                    </a:lnTo>
                    <a:cubicBezTo>
                      <a:pt x="139504" y="4088"/>
                      <a:pt x="135416" y="0"/>
                      <a:pt x="130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237231" y="669547"/>
                <a:ext cx="6641936" cy="3758421"/>
              </a:xfrm>
              <a:custGeom>
                <a:avLst/>
                <a:gdLst/>
                <a:ahLst/>
                <a:cxnLst/>
                <a:rect l="l" t="t" r="r" b="b"/>
                <a:pathLst>
                  <a:path w="129776" h="77171" extrusionOk="0">
                    <a:moveTo>
                      <a:pt x="121232" y="696"/>
                    </a:moveTo>
                    <a:cubicBezTo>
                      <a:pt x="123480" y="696"/>
                      <a:pt x="125320" y="1554"/>
                      <a:pt x="126873" y="3066"/>
                    </a:cubicBezTo>
                    <a:cubicBezTo>
                      <a:pt x="128222" y="4456"/>
                      <a:pt x="129080" y="6500"/>
                      <a:pt x="129080" y="8543"/>
                    </a:cubicBezTo>
                    <a:lnTo>
                      <a:pt x="129080" y="68465"/>
                    </a:lnTo>
                    <a:cubicBezTo>
                      <a:pt x="129080" y="70672"/>
                      <a:pt x="128222" y="72716"/>
                      <a:pt x="126873" y="74105"/>
                    </a:cubicBezTo>
                    <a:cubicBezTo>
                      <a:pt x="125320" y="75454"/>
                      <a:pt x="123480" y="76476"/>
                      <a:pt x="121232" y="76476"/>
                    </a:cubicBezTo>
                    <a:lnTo>
                      <a:pt x="8665" y="76476"/>
                    </a:lnTo>
                    <a:cubicBezTo>
                      <a:pt x="6458" y="76476"/>
                      <a:pt x="4415" y="75454"/>
                      <a:pt x="3066" y="74105"/>
                    </a:cubicBezTo>
                    <a:cubicBezTo>
                      <a:pt x="1676" y="72716"/>
                      <a:pt x="654" y="70672"/>
                      <a:pt x="654" y="68465"/>
                    </a:cubicBezTo>
                    <a:lnTo>
                      <a:pt x="654" y="8543"/>
                    </a:lnTo>
                    <a:cubicBezTo>
                      <a:pt x="654" y="6500"/>
                      <a:pt x="1676" y="4456"/>
                      <a:pt x="3066" y="3066"/>
                    </a:cubicBezTo>
                    <a:cubicBezTo>
                      <a:pt x="4415" y="1554"/>
                      <a:pt x="6458" y="696"/>
                      <a:pt x="8665" y="696"/>
                    </a:cubicBezTo>
                    <a:close/>
                    <a:moveTo>
                      <a:pt x="8665" y="1"/>
                    </a:moveTo>
                    <a:cubicBezTo>
                      <a:pt x="3924" y="1"/>
                      <a:pt x="0" y="3925"/>
                      <a:pt x="0" y="8543"/>
                    </a:cubicBezTo>
                    <a:lnTo>
                      <a:pt x="0" y="68465"/>
                    </a:lnTo>
                    <a:cubicBezTo>
                      <a:pt x="0" y="73247"/>
                      <a:pt x="3924" y="77171"/>
                      <a:pt x="8665" y="77171"/>
                    </a:cubicBezTo>
                    <a:lnTo>
                      <a:pt x="121232" y="77171"/>
                    </a:lnTo>
                    <a:cubicBezTo>
                      <a:pt x="126015" y="77171"/>
                      <a:pt x="129775" y="73247"/>
                      <a:pt x="129775" y="68465"/>
                    </a:cubicBezTo>
                    <a:lnTo>
                      <a:pt x="129775" y="8543"/>
                    </a:lnTo>
                    <a:cubicBezTo>
                      <a:pt x="129775" y="3925"/>
                      <a:pt x="126015" y="1"/>
                      <a:pt x="121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92433" y="2437258"/>
                <a:ext cx="1255241" cy="1293977"/>
              </a:xfrm>
              <a:custGeom>
                <a:avLst/>
                <a:gdLst/>
                <a:ahLst/>
                <a:cxnLst/>
                <a:rect l="l" t="t" r="r" b="b"/>
                <a:pathLst>
                  <a:path w="24526" h="26569" extrusionOk="0">
                    <a:moveTo>
                      <a:pt x="1" y="1"/>
                    </a:moveTo>
                    <a:lnTo>
                      <a:pt x="1" y="4252"/>
                    </a:lnTo>
                    <a:lnTo>
                      <a:pt x="4783" y="9034"/>
                    </a:lnTo>
                    <a:lnTo>
                      <a:pt x="4783" y="4947"/>
                    </a:lnTo>
                    <a:lnTo>
                      <a:pt x="1" y="1"/>
                    </a:lnTo>
                    <a:close/>
                    <a:moveTo>
                      <a:pt x="5437" y="5601"/>
                    </a:moveTo>
                    <a:lnTo>
                      <a:pt x="5437" y="9688"/>
                    </a:lnTo>
                    <a:lnTo>
                      <a:pt x="21787" y="26038"/>
                    </a:lnTo>
                    <a:cubicBezTo>
                      <a:pt x="22155" y="26405"/>
                      <a:pt x="22482" y="26569"/>
                      <a:pt x="22809" y="26569"/>
                    </a:cubicBezTo>
                    <a:cubicBezTo>
                      <a:pt x="23340" y="26569"/>
                      <a:pt x="23667" y="26405"/>
                      <a:pt x="24035" y="26038"/>
                    </a:cubicBezTo>
                    <a:cubicBezTo>
                      <a:pt x="24525" y="25547"/>
                      <a:pt x="24525" y="24525"/>
                      <a:pt x="24035" y="23994"/>
                    </a:cubicBezTo>
                    <a:lnTo>
                      <a:pt x="5437" y="560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92433" y="2080949"/>
                <a:ext cx="872414" cy="927685"/>
              </a:xfrm>
              <a:custGeom>
                <a:avLst/>
                <a:gdLst/>
                <a:ahLst/>
                <a:cxnLst/>
                <a:rect l="l" t="t" r="r" b="b"/>
                <a:pathLst>
                  <a:path w="17046" h="19048" extrusionOk="0">
                    <a:moveTo>
                      <a:pt x="1" y="0"/>
                    </a:moveTo>
                    <a:lnTo>
                      <a:pt x="1" y="4088"/>
                    </a:lnTo>
                    <a:lnTo>
                      <a:pt x="4783" y="8993"/>
                    </a:lnTo>
                    <a:lnTo>
                      <a:pt x="4783" y="4742"/>
                    </a:lnTo>
                    <a:lnTo>
                      <a:pt x="1" y="0"/>
                    </a:lnTo>
                    <a:close/>
                    <a:moveTo>
                      <a:pt x="5437" y="5437"/>
                    </a:moveTo>
                    <a:lnTo>
                      <a:pt x="5437" y="9688"/>
                    </a:lnTo>
                    <a:lnTo>
                      <a:pt x="14470" y="18557"/>
                    </a:lnTo>
                    <a:cubicBezTo>
                      <a:pt x="14634" y="18884"/>
                      <a:pt x="15165" y="19048"/>
                      <a:pt x="15492" y="19048"/>
                    </a:cubicBezTo>
                    <a:cubicBezTo>
                      <a:pt x="15860" y="19048"/>
                      <a:pt x="16187" y="18884"/>
                      <a:pt x="16514" y="18557"/>
                    </a:cubicBezTo>
                    <a:cubicBezTo>
                      <a:pt x="17045" y="18026"/>
                      <a:pt x="17045" y="17004"/>
                      <a:pt x="16514" y="16514"/>
                    </a:cubicBezTo>
                    <a:lnTo>
                      <a:pt x="5437" y="5437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5795597" y="538196"/>
                <a:ext cx="1018840" cy="770425"/>
              </a:xfrm>
              <a:custGeom>
                <a:avLst/>
                <a:gdLst/>
                <a:ahLst/>
                <a:cxnLst/>
                <a:rect l="l" t="t" r="r" b="b"/>
                <a:pathLst>
                  <a:path w="19907" h="15819" extrusionOk="0">
                    <a:moveTo>
                      <a:pt x="1" y="0"/>
                    </a:moveTo>
                    <a:lnTo>
                      <a:pt x="3066" y="2698"/>
                    </a:lnTo>
                    <a:lnTo>
                      <a:pt x="7481" y="2698"/>
                    </a:lnTo>
                    <a:lnTo>
                      <a:pt x="4415" y="0"/>
                    </a:lnTo>
                    <a:close/>
                    <a:moveTo>
                      <a:pt x="3924" y="3393"/>
                    </a:moveTo>
                    <a:lnTo>
                      <a:pt x="17209" y="15491"/>
                    </a:lnTo>
                    <a:cubicBezTo>
                      <a:pt x="17536" y="15655"/>
                      <a:pt x="17863" y="15818"/>
                      <a:pt x="18230" y="15818"/>
                    </a:cubicBezTo>
                    <a:cubicBezTo>
                      <a:pt x="18557" y="15818"/>
                      <a:pt x="19089" y="15655"/>
                      <a:pt x="19252" y="15328"/>
                    </a:cubicBezTo>
                    <a:cubicBezTo>
                      <a:pt x="19906" y="14633"/>
                      <a:pt x="19743" y="13775"/>
                      <a:pt x="19252" y="13284"/>
                    </a:cubicBezTo>
                    <a:lnTo>
                      <a:pt x="8339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387775" y="3862589"/>
                <a:ext cx="922622" cy="696787"/>
              </a:xfrm>
              <a:custGeom>
                <a:avLst/>
                <a:gdLst/>
                <a:ahLst/>
                <a:cxnLst/>
                <a:rect l="l" t="t" r="r" b="b"/>
                <a:pathLst>
                  <a:path w="18027" h="14307" extrusionOk="0">
                    <a:moveTo>
                      <a:pt x="1677" y="1"/>
                    </a:moveTo>
                    <a:cubicBezTo>
                      <a:pt x="1186" y="1"/>
                      <a:pt x="859" y="205"/>
                      <a:pt x="491" y="532"/>
                    </a:cubicBezTo>
                    <a:cubicBezTo>
                      <a:pt x="1" y="1227"/>
                      <a:pt x="1" y="2044"/>
                      <a:pt x="655" y="2576"/>
                    </a:cubicBezTo>
                    <a:lnTo>
                      <a:pt x="9688" y="10914"/>
                    </a:lnTo>
                    <a:lnTo>
                      <a:pt x="14143" y="10914"/>
                    </a:lnTo>
                    <a:lnTo>
                      <a:pt x="2535" y="368"/>
                    </a:lnTo>
                    <a:cubicBezTo>
                      <a:pt x="2372" y="205"/>
                      <a:pt x="2045" y="1"/>
                      <a:pt x="1677" y="1"/>
                    </a:cubicBezTo>
                    <a:close/>
                    <a:moveTo>
                      <a:pt x="10546" y="11609"/>
                    </a:moveTo>
                    <a:lnTo>
                      <a:pt x="13612" y="14307"/>
                    </a:lnTo>
                    <a:lnTo>
                      <a:pt x="18026" y="14307"/>
                    </a:lnTo>
                    <a:lnTo>
                      <a:pt x="14961" y="11609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919134" y="3972072"/>
                <a:ext cx="792932" cy="587303"/>
              </a:xfrm>
              <a:custGeom>
                <a:avLst/>
                <a:gdLst/>
                <a:ahLst/>
                <a:cxnLst/>
                <a:rect l="l" t="t" r="r" b="b"/>
                <a:pathLst>
                  <a:path w="15493" h="12059" extrusionOk="0">
                    <a:moveTo>
                      <a:pt x="1718" y="1"/>
                    </a:moveTo>
                    <a:cubicBezTo>
                      <a:pt x="1186" y="1"/>
                      <a:pt x="859" y="164"/>
                      <a:pt x="491" y="491"/>
                    </a:cubicBezTo>
                    <a:cubicBezTo>
                      <a:pt x="1" y="1186"/>
                      <a:pt x="1" y="2044"/>
                      <a:pt x="696" y="2535"/>
                    </a:cubicBezTo>
                    <a:lnTo>
                      <a:pt x="7317" y="8666"/>
                    </a:lnTo>
                    <a:lnTo>
                      <a:pt x="11732" y="8666"/>
                    </a:lnTo>
                    <a:lnTo>
                      <a:pt x="2535" y="328"/>
                    </a:lnTo>
                    <a:cubicBezTo>
                      <a:pt x="2372" y="164"/>
                      <a:pt x="2045" y="1"/>
                      <a:pt x="1718" y="1"/>
                    </a:cubicBezTo>
                    <a:close/>
                    <a:moveTo>
                      <a:pt x="8012" y="9361"/>
                    </a:moveTo>
                    <a:lnTo>
                      <a:pt x="11078" y="12059"/>
                    </a:lnTo>
                    <a:lnTo>
                      <a:pt x="15492" y="12059"/>
                    </a:lnTo>
                    <a:lnTo>
                      <a:pt x="12427" y="936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402324" y="538196"/>
                <a:ext cx="803321" cy="58725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12058" extrusionOk="0">
                    <a:moveTo>
                      <a:pt x="0" y="0"/>
                    </a:moveTo>
                    <a:lnTo>
                      <a:pt x="3066" y="2698"/>
                    </a:lnTo>
                    <a:lnTo>
                      <a:pt x="7521" y="2698"/>
                    </a:lnTo>
                    <a:lnTo>
                      <a:pt x="4456" y="0"/>
                    </a:lnTo>
                    <a:close/>
                    <a:moveTo>
                      <a:pt x="3761" y="3393"/>
                    </a:moveTo>
                    <a:lnTo>
                      <a:pt x="12957" y="11731"/>
                    </a:lnTo>
                    <a:cubicBezTo>
                      <a:pt x="13284" y="11894"/>
                      <a:pt x="13652" y="12058"/>
                      <a:pt x="13979" y="12058"/>
                    </a:cubicBezTo>
                    <a:cubicBezTo>
                      <a:pt x="14511" y="12058"/>
                      <a:pt x="14838" y="11894"/>
                      <a:pt x="15165" y="11567"/>
                    </a:cubicBezTo>
                    <a:cubicBezTo>
                      <a:pt x="15696" y="11036"/>
                      <a:pt x="15696" y="10014"/>
                      <a:pt x="15001" y="9524"/>
                    </a:cubicBezTo>
                    <a:lnTo>
                      <a:pt x="8175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6519396" y="538196"/>
                <a:ext cx="1167365" cy="895834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18394" extrusionOk="0">
                    <a:moveTo>
                      <a:pt x="1" y="0"/>
                    </a:moveTo>
                    <a:lnTo>
                      <a:pt x="20070" y="18026"/>
                    </a:lnTo>
                    <a:cubicBezTo>
                      <a:pt x="20438" y="18393"/>
                      <a:pt x="20765" y="18393"/>
                      <a:pt x="21092" y="18393"/>
                    </a:cubicBezTo>
                    <a:cubicBezTo>
                      <a:pt x="21460" y="18393"/>
                      <a:pt x="21950" y="18189"/>
                      <a:pt x="22114" y="17862"/>
                    </a:cubicBezTo>
                    <a:cubicBezTo>
                      <a:pt x="22809" y="17372"/>
                      <a:pt x="22645" y="16350"/>
                      <a:pt x="22114" y="15818"/>
                    </a:cubicBezTo>
                    <a:lnTo>
                      <a:pt x="4415" y="0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320631" y="777083"/>
                <a:ext cx="811715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0" h="16187" extrusionOk="0">
                    <a:moveTo>
                      <a:pt x="1717" y="0"/>
                    </a:moveTo>
                    <a:cubicBezTo>
                      <a:pt x="1186" y="0"/>
                      <a:pt x="859" y="204"/>
                      <a:pt x="532" y="531"/>
                    </a:cubicBezTo>
                    <a:cubicBezTo>
                      <a:pt x="1" y="1022"/>
                      <a:pt x="1" y="2044"/>
                      <a:pt x="696" y="2575"/>
                    </a:cubicBezTo>
                    <a:lnTo>
                      <a:pt x="15860" y="16186"/>
                    </a:lnTo>
                    <a:lnTo>
                      <a:pt x="15860" y="12467"/>
                    </a:lnTo>
                    <a:lnTo>
                      <a:pt x="15860" y="12262"/>
                    </a:lnTo>
                    <a:lnTo>
                      <a:pt x="2576" y="368"/>
                    </a:lnTo>
                    <a:cubicBezTo>
                      <a:pt x="2371" y="204"/>
                      <a:pt x="2044" y="0"/>
                      <a:pt x="1717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92433" y="3464445"/>
                <a:ext cx="811766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1" h="16187" extrusionOk="0">
                    <a:moveTo>
                      <a:pt x="1" y="1"/>
                    </a:moveTo>
                    <a:lnTo>
                      <a:pt x="1" y="3925"/>
                    </a:lnTo>
                    <a:lnTo>
                      <a:pt x="13121" y="15860"/>
                    </a:lnTo>
                    <a:cubicBezTo>
                      <a:pt x="13448" y="16023"/>
                      <a:pt x="13816" y="16187"/>
                      <a:pt x="14143" y="16187"/>
                    </a:cubicBezTo>
                    <a:cubicBezTo>
                      <a:pt x="14470" y="16187"/>
                      <a:pt x="15002" y="16023"/>
                      <a:pt x="15165" y="15696"/>
                    </a:cubicBezTo>
                    <a:cubicBezTo>
                      <a:pt x="15860" y="15165"/>
                      <a:pt x="15656" y="14143"/>
                      <a:pt x="15165" y="1365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438064" y="3597841"/>
                <a:ext cx="1236355" cy="961533"/>
              </a:xfrm>
              <a:custGeom>
                <a:avLst/>
                <a:gdLst/>
                <a:ahLst/>
                <a:cxnLst/>
                <a:rect l="l" t="t" r="r" b="b"/>
                <a:pathLst>
                  <a:path w="24157" h="19743" extrusionOk="0">
                    <a:moveTo>
                      <a:pt x="1676" y="0"/>
                    </a:moveTo>
                    <a:cubicBezTo>
                      <a:pt x="1185" y="0"/>
                      <a:pt x="818" y="164"/>
                      <a:pt x="491" y="532"/>
                    </a:cubicBezTo>
                    <a:cubicBezTo>
                      <a:pt x="0" y="1022"/>
                      <a:pt x="0" y="2044"/>
                      <a:pt x="654" y="2575"/>
                    </a:cubicBezTo>
                    <a:lnTo>
                      <a:pt x="19742" y="19743"/>
                    </a:lnTo>
                    <a:lnTo>
                      <a:pt x="24157" y="19743"/>
                    </a:lnTo>
                    <a:lnTo>
                      <a:pt x="2534" y="327"/>
                    </a:lnTo>
                    <a:cubicBezTo>
                      <a:pt x="2371" y="0"/>
                      <a:pt x="2044" y="0"/>
                      <a:pt x="1676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" name="Google Shape;87;p2"/>
          <p:cNvGrpSpPr/>
          <p:nvPr/>
        </p:nvGrpSpPr>
        <p:grpSpPr>
          <a:xfrm>
            <a:off x="4385190" y="148199"/>
            <a:ext cx="373622" cy="90485"/>
            <a:chOff x="4685288" y="186288"/>
            <a:chExt cx="419375" cy="90485"/>
          </a:xfrm>
        </p:grpSpPr>
        <p:sp>
          <p:nvSpPr>
            <p:cNvPr id="88" name="Google Shape;88;p2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2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1593150" y="849350"/>
            <a:ext cx="5957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45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1"/>
          </p:nvPr>
        </p:nvSpPr>
        <p:spPr>
          <a:xfrm>
            <a:off x="2254050" y="2862700"/>
            <a:ext cx="4635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94" name="Google Shape;94;p2"/>
          <p:cNvGrpSpPr/>
          <p:nvPr/>
        </p:nvGrpSpPr>
        <p:grpSpPr>
          <a:xfrm rot="-230834">
            <a:off x="414418" y="301686"/>
            <a:ext cx="1386005" cy="2705399"/>
            <a:chOff x="409722" y="228600"/>
            <a:chExt cx="1385931" cy="2705253"/>
          </a:xfrm>
        </p:grpSpPr>
        <p:grpSp>
          <p:nvGrpSpPr>
            <p:cNvPr id="95" name="Google Shape;95;p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96" name="Google Shape;96;p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" name="Google Shape;98;p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MAIN_POINT_1">
    <p:bg>
      <p:bgPr>
        <a:solidFill>
          <a:schemeClr val="accen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p24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478" name="Google Shape;478;p24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 rot="10800000">
              <a:off x="5767286" y="3636168"/>
              <a:ext cx="1611114" cy="1209957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 rot="10800000">
              <a:off x="6640281" y="3842942"/>
              <a:ext cx="1348069" cy="1004358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24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485" name="Google Shape;485;p24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6" name="Google Shape;486;p24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87" name="Google Shape;487;p24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4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3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01" name="Google Shape;101;p3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3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06" name="Google Shape;106;p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" name="Google Shape;107;p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08" name="Google Shape;108;p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" name="Google Shape;110;p3"/>
          <p:cNvSpPr txBox="1">
            <a:spLocks noGrp="1"/>
          </p:cNvSpPr>
          <p:nvPr>
            <p:ph type="ctrTitle"/>
          </p:nvPr>
        </p:nvSpPr>
        <p:spPr>
          <a:xfrm>
            <a:off x="2492100" y="2123475"/>
            <a:ext cx="4159800" cy="112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2492100" y="3323814"/>
            <a:ext cx="4159800" cy="3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2" name="Google Shape;112;p3"/>
          <p:cNvSpPr txBox="1">
            <a:spLocks noGrp="1"/>
          </p:cNvSpPr>
          <p:nvPr>
            <p:ph type="title" idx="2" hasCustomPrompt="1"/>
          </p:nvPr>
        </p:nvSpPr>
        <p:spPr>
          <a:xfrm>
            <a:off x="2492100" y="1483386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7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2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>
            <a:spLocks noGrp="1"/>
          </p:cNvSpPr>
          <p:nvPr>
            <p:ph type="body" idx="1"/>
          </p:nvPr>
        </p:nvSpPr>
        <p:spPr>
          <a:xfrm>
            <a:off x="722375" y="1104850"/>
            <a:ext cx="7699200" cy="3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8264864" y="2136847"/>
            <a:ext cx="1179753" cy="2854241"/>
            <a:chOff x="7907551" y="-114309"/>
            <a:chExt cx="1908059" cy="4616272"/>
          </a:xfrm>
        </p:grpSpPr>
        <p:sp>
          <p:nvSpPr>
            <p:cNvPr id="117" name="Google Shape;117;p4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4"/>
          <p:cNvSpPr/>
          <p:nvPr/>
        </p:nvSpPr>
        <p:spPr>
          <a:xfrm>
            <a:off x="806725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4"/>
          <p:cNvCxnSpPr/>
          <p:nvPr/>
        </p:nvCxnSpPr>
        <p:spPr>
          <a:xfrm rot="10800000">
            <a:off x="7381950" y="4895850"/>
            <a:ext cx="1133400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8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84" name="Google Shape;184;p8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8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89" name="Google Shape;189;p8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8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91" name="Google Shape;191;p8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3" name="Google Shape;193;p8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9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196" name="Google Shape;196;p9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7132742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6426313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743298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 rot="10800000">
              <a:off x="-9513" y="36520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 rot="10800000">
              <a:off x="-9513" y="27744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972352" y="13811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9"/>
          <p:cNvSpPr txBox="1">
            <a:spLocks noGrp="1"/>
          </p:cNvSpPr>
          <p:nvPr>
            <p:ph type="ctrTitle"/>
          </p:nvPr>
        </p:nvSpPr>
        <p:spPr>
          <a:xfrm>
            <a:off x="4969070" y="1686150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grpSp>
        <p:nvGrpSpPr>
          <p:cNvPr id="204" name="Google Shape;204;p9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05" name="Google Shape;205;p9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" name="Google Shape;206;p9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07" name="Google Shape;207;p9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9" name="Google Shape;209;p9"/>
          <p:cNvSpPr txBox="1">
            <a:spLocks noGrp="1"/>
          </p:cNvSpPr>
          <p:nvPr>
            <p:ph type="subTitle" idx="1"/>
          </p:nvPr>
        </p:nvSpPr>
        <p:spPr>
          <a:xfrm>
            <a:off x="4876800" y="2313025"/>
            <a:ext cx="30291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13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230" name="Google Shape;230;p1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 flipH="1">
              <a:off x="109125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flipH="1">
              <a:off x="1100819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flipH="1">
              <a:off x="6750722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rot="10800000" flipH="1">
              <a:off x="8024650" y="24328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 flipH="1">
              <a:off x="8024650" y="2598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flipH="1">
              <a:off x="-9513" y="26003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237;p1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38" name="Google Shape;238;p1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" name="Google Shape;239;p1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40" name="Google Shape;240;p1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2" name="Google Shape;242;p13"/>
          <p:cNvSpPr txBox="1">
            <a:spLocks noGrp="1"/>
          </p:cNvSpPr>
          <p:nvPr>
            <p:ph type="subTitle" idx="1"/>
          </p:nvPr>
        </p:nvSpPr>
        <p:spPr>
          <a:xfrm>
            <a:off x="1454213" y="211774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subTitle" idx="2"/>
          </p:nvPr>
        </p:nvSpPr>
        <p:spPr>
          <a:xfrm>
            <a:off x="5322225" y="212783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hasCustomPrompt="1"/>
          </p:nvPr>
        </p:nvSpPr>
        <p:spPr>
          <a:xfrm>
            <a:off x="2270363" y="139250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3" hasCustomPrompt="1"/>
          </p:nvPr>
        </p:nvSpPr>
        <p:spPr>
          <a:xfrm>
            <a:off x="6130262" y="139332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6" name="Google Shape;246;p13"/>
          <p:cNvSpPr txBox="1">
            <a:spLocks noGrp="1"/>
          </p:cNvSpPr>
          <p:nvPr>
            <p:ph type="subTitle" idx="4"/>
          </p:nvPr>
        </p:nvSpPr>
        <p:spPr>
          <a:xfrm>
            <a:off x="1009425" y="18099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subTitle" idx="5"/>
          </p:nvPr>
        </p:nvSpPr>
        <p:spPr>
          <a:xfrm>
            <a:off x="4877475" y="18200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7"/>
          </p:nvPr>
        </p:nvSpPr>
        <p:spPr>
          <a:xfrm>
            <a:off x="1454213" y="373809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8"/>
          </p:nvPr>
        </p:nvSpPr>
        <p:spPr>
          <a:xfrm>
            <a:off x="5322225" y="374818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9" hasCustomPrompt="1"/>
          </p:nvPr>
        </p:nvSpPr>
        <p:spPr>
          <a:xfrm>
            <a:off x="2270363" y="301285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13" hasCustomPrompt="1"/>
          </p:nvPr>
        </p:nvSpPr>
        <p:spPr>
          <a:xfrm>
            <a:off x="6130262" y="301367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14"/>
          </p:nvPr>
        </p:nvSpPr>
        <p:spPr>
          <a:xfrm>
            <a:off x="1009425" y="34303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5"/>
          </p:nvPr>
        </p:nvSpPr>
        <p:spPr>
          <a:xfrm>
            <a:off x="4877475" y="34404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solidFill>
          <a:schemeClr val="accent2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4" name="Google Shape;434;p22"/>
          <p:cNvCxnSpPr/>
          <p:nvPr/>
        </p:nvCxnSpPr>
        <p:spPr>
          <a:xfrm rot="10800000">
            <a:off x="447750" y="4895850"/>
            <a:ext cx="11334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5" name="Google Shape;435;p22"/>
          <p:cNvGrpSpPr/>
          <p:nvPr/>
        </p:nvGrpSpPr>
        <p:grpSpPr>
          <a:xfrm flipH="1">
            <a:off x="-47478" y="2136847"/>
            <a:ext cx="1179753" cy="2854241"/>
            <a:chOff x="7907551" y="-114309"/>
            <a:chExt cx="1908059" cy="4616272"/>
          </a:xfrm>
        </p:grpSpPr>
        <p:sp>
          <p:nvSpPr>
            <p:cNvPr id="436" name="Google Shape;436;p2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2"/>
          <p:cNvSpPr/>
          <p:nvPr/>
        </p:nvSpPr>
        <p:spPr>
          <a:xfrm flipH="1">
            <a:off x="6758010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22"/>
          <p:cNvGrpSpPr/>
          <p:nvPr/>
        </p:nvGrpSpPr>
        <p:grpSpPr>
          <a:xfrm flipH="1">
            <a:off x="8058686" y="457200"/>
            <a:ext cx="1385931" cy="2705253"/>
            <a:chOff x="409722" y="228600"/>
            <a:chExt cx="1385931" cy="2705253"/>
          </a:xfrm>
        </p:grpSpPr>
        <p:grpSp>
          <p:nvGrpSpPr>
            <p:cNvPr id="454" name="Google Shape;454;p2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455" name="Google Shape;455;p2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7" name="Google Shape;457;p2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23"/>
          <p:cNvGrpSpPr/>
          <p:nvPr/>
        </p:nvGrpSpPr>
        <p:grpSpPr>
          <a:xfrm flipH="1">
            <a:off x="-24431" y="-6"/>
            <a:ext cx="9169628" cy="5143518"/>
            <a:chOff x="-1204" y="-6"/>
            <a:chExt cx="9169628" cy="5143518"/>
          </a:xfrm>
        </p:grpSpPr>
        <p:sp>
          <p:nvSpPr>
            <p:cNvPr id="460" name="Google Shape;460;p2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7144668" y="0"/>
              <a:ext cx="1600279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6578703" y="-6"/>
              <a:ext cx="1250846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743289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 rot="10800000">
              <a:off x="-1204" y="3670093"/>
              <a:ext cx="1135497" cy="1067007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7972342" y="12287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2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467" name="Google Shape;467;p2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8" name="Google Shape;468;p2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69" name="Google Shape;469;p2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1" name="Google Shape;471;p23"/>
          <p:cNvGrpSpPr/>
          <p:nvPr/>
        </p:nvGrpSpPr>
        <p:grpSpPr>
          <a:xfrm rot="-1102275">
            <a:off x="239301" y="2899434"/>
            <a:ext cx="541146" cy="2225370"/>
            <a:chOff x="871338" y="1945155"/>
            <a:chExt cx="247109" cy="1016148"/>
          </a:xfrm>
        </p:grpSpPr>
        <p:sp>
          <p:nvSpPr>
            <p:cNvPr id="472" name="Google Shape;472;p23"/>
            <p:cNvSpPr/>
            <p:nvPr/>
          </p:nvSpPr>
          <p:spPr>
            <a:xfrm>
              <a:off x="1017893" y="2858365"/>
              <a:ext cx="100554" cy="102938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871338" y="2075844"/>
              <a:ext cx="215338" cy="853670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1051083" y="1945155"/>
              <a:ext cx="67364" cy="51242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475;p23"/>
          <p:cNvSpPr/>
          <p:nvPr/>
        </p:nvSpPr>
        <p:spPr>
          <a:xfrm>
            <a:off x="7683774" y="926546"/>
            <a:ext cx="1629891" cy="217696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ldrich"/>
              <a:buNone/>
              <a:defRPr sz="28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Char char="●"/>
              <a:defRPr sz="1800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7"/>
          <p:cNvSpPr txBox="1">
            <a:spLocks noGrp="1"/>
          </p:cNvSpPr>
          <p:nvPr>
            <p:ph type="subTitle" idx="1"/>
          </p:nvPr>
        </p:nvSpPr>
        <p:spPr>
          <a:xfrm>
            <a:off x="1691680" y="2753624"/>
            <a:ext cx="519827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Mochmmad Lembar Adjie Bramantya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latin typeface="Century Gothic"/>
                <a:ea typeface="Century Gothic"/>
                <a:cs typeface="Century Gothic"/>
                <a:sym typeface="Century Gothic"/>
              </a:rPr>
              <a:t>E41172165</a:t>
            </a:r>
            <a:endParaRPr sz="14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8" name="Google Shape;498;p27"/>
          <p:cNvSpPr txBox="1">
            <a:spLocks noGrp="1"/>
          </p:cNvSpPr>
          <p:nvPr>
            <p:ph type="ctrTitle"/>
          </p:nvPr>
        </p:nvSpPr>
        <p:spPr>
          <a:xfrm>
            <a:off x="1896300" y="1379375"/>
            <a:ext cx="5351400" cy="13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d-ID" sz="1600" b="1" dirty="0"/>
              <a:t>SISTEM PERAMALAN </a:t>
            </a:r>
            <a:r>
              <a:rPr lang="en-US" sz="1600" b="1" dirty="0"/>
              <a:t>PENENTUAN STOK PRODUK </a:t>
            </a:r>
            <a:r>
              <a:rPr lang="en-US" sz="1600" b="1" i="1" dirty="0"/>
              <a:t>SKINCARE</a:t>
            </a:r>
            <a:r>
              <a:rPr lang="id-ID" sz="1600" b="1" dirty="0"/>
              <a:t> BERBASIS WEB</a:t>
            </a:r>
            <a:r>
              <a:rPr lang="en-US" sz="1600" b="1" dirty="0"/>
              <a:t>SITE</a:t>
            </a:r>
            <a:r>
              <a:rPr lang="id-ID" sz="1600" b="1" dirty="0"/>
              <a:t> DENGAN METODE </a:t>
            </a:r>
            <a:r>
              <a:rPr lang="id-ID" sz="1600" b="1" i="1" dirty="0"/>
              <a:t>TRIPLE EXPONENTIAL</a:t>
            </a:r>
            <a:r>
              <a:rPr lang="id-ID" sz="1600" b="1" dirty="0"/>
              <a:t> </a:t>
            </a:r>
            <a:r>
              <a:rPr lang="id-ID" sz="1600" b="1" i="1" dirty="0"/>
              <a:t>SMOOTHING 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id-ID" sz="1600" b="1" dirty="0"/>
              <a:t>(STUDI KASUS </a:t>
            </a:r>
            <a:r>
              <a:rPr lang="en-US" sz="1600" b="1" dirty="0"/>
              <a:t>PADA DISTRIBUTOR PERSONAL BEAUTY </a:t>
            </a:r>
            <a:r>
              <a:rPr lang="id-ID" sz="1600" b="1" dirty="0"/>
              <a:t>JEMBER)</a:t>
            </a:r>
            <a:endParaRPr lang="en-US" sz="1600" dirty="0"/>
          </a:p>
        </p:txBody>
      </p:sp>
      <p:grpSp>
        <p:nvGrpSpPr>
          <p:cNvPr id="499" name="Google Shape;499;p27"/>
          <p:cNvGrpSpPr/>
          <p:nvPr/>
        </p:nvGrpSpPr>
        <p:grpSpPr>
          <a:xfrm flipH="1">
            <a:off x="1783208" y="704857"/>
            <a:ext cx="864824" cy="693028"/>
            <a:chOff x="10049025" y="922900"/>
            <a:chExt cx="537625" cy="430800"/>
          </a:xfrm>
        </p:grpSpPr>
        <p:sp>
          <p:nvSpPr>
            <p:cNvPr id="500" name="Google Shape;500;p27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98;p27"/>
          <p:cNvSpPr txBox="1">
            <a:spLocks/>
          </p:cNvSpPr>
          <p:nvPr/>
        </p:nvSpPr>
        <p:spPr>
          <a:xfrm>
            <a:off x="2581516" y="732772"/>
            <a:ext cx="3548180" cy="420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ldrich"/>
              <a:buNone/>
              <a:defRPr sz="4500" b="0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 smtClean="0"/>
              <a:t>SIDANG SKRIPSI</a:t>
            </a:r>
            <a:endParaRPr lang="en-US" sz="1600" dirty="0"/>
          </a:p>
        </p:txBody>
      </p:sp>
      <p:sp>
        <p:nvSpPr>
          <p:cNvPr id="46" name="Google Shape;497;p27"/>
          <p:cNvSpPr txBox="1">
            <a:spLocks/>
          </p:cNvSpPr>
          <p:nvPr/>
        </p:nvSpPr>
        <p:spPr>
          <a:xfrm>
            <a:off x="2843808" y="3512669"/>
            <a:ext cx="3528022" cy="58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pt-BR" sz="800" dirty="0" smtClean="0">
                <a:latin typeface="Century Gothic"/>
                <a:ea typeface="Century Gothic"/>
                <a:cs typeface="Century Gothic"/>
                <a:sym typeface="Century Gothic"/>
              </a:rPr>
              <a:t>Dosen Pembimbing</a:t>
            </a:r>
          </a:p>
          <a:p>
            <a:pPr marL="0" indent="0"/>
            <a:r>
              <a:rPr lang="pt-BR" sz="800" dirty="0" smtClean="0">
                <a:latin typeface="Century Gothic"/>
                <a:ea typeface="Century Gothic"/>
                <a:cs typeface="Century Gothic"/>
                <a:sym typeface="Century Gothic"/>
              </a:rPr>
              <a:t>Nugroho </a:t>
            </a:r>
            <a:r>
              <a:rPr lang="pt-BR" sz="800" dirty="0">
                <a:latin typeface="Century Gothic"/>
                <a:ea typeface="Century Gothic"/>
                <a:cs typeface="Century Gothic"/>
                <a:sym typeface="Century Gothic"/>
              </a:rPr>
              <a:t>Setyo Wibowo, S.T, </a:t>
            </a:r>
            <a:r>
              <a:rPr lang="pt-BR" sz="800" dirty="0" smtClean="0">
                <a:latin typeface="Century Gothic"/>
                <a:ea typeface="Century Gothic"/>
                <a:cs typeface="Century Gothic"/>
                <a:sym typeface="Century Gothic"/>
              </a:rPr>
              <a:t>M.T</a:t>
            </a:r>
          </a:p>
          <a:p>
            <a:pPr marL="0" indent="0"/>
            <a:r>
              <a:rPr lang="fr-FR" sz="800" dirty="0"/>
              <a:t>NIP. 19740519 200312 1 002</a:t>
            </a:r>
            <a:endParaRPr lang="pt-BR" sz="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" name="Google Shape;497;p27"/>
          <p:cNvSpPr txBox="1">
            <a:spLocks/>
          </p:cNvSpPr>
          <p:nvPr/>
        </p:nvSpPr>
        <p:spPr>
          <a:xfrm>
            <a:off x="1279880" y="3507854"/>
            <a:ext cx="2860072" cy="58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sz="800" dirty="0" err="1"/>
              <a:t>Ketua</a:t>
            </a:r>
            <a:r>
              <a:rPr lang="en-US" sz="800" dirty="0"/>
              <a:t> </a:t>
            </a:r>
            <a:r>
              <a:rPr lang="en-US" sz="800" dirty="0" err="1" smtClean="0"/>
              <a:t>Penguji</a:t>
            </a:r>
            <a:endParaRPr lang="en-US" sz="800" dirty="0" smtClean="0"/>
          </a:p>
          <a:p>
            <a:pPr marL="0" indent="0"/>
            <a:r>
              <a:rPr lang="en-US" sz="800" dirty="0" err="1"/>
              <a:t>Mukhamad</a:t>
            </a:r>
            <a:r>
              <a:rPr lang="en-US" sz="800" dirty="0"/>
              <a:t> </a:t>
            </a:r>
            <a:r>
              <a:rPr lang="en-US" sz="800" dirty="0" err="1"/>
              <a:t>Angga</a:t>
            </a:r>
            <a:r>
              <a:rPr lang="en-US" sz="800" dirty="0"/>
              <a:t> </a:t>
            </a:r>
            <a:r>
              <a:rPr lang="en-US" sz="800" dirty="0" err="1"/>
              <a:t>Gumilang</a:t>
            </a:r>
            <a:r>
              <a:rPr lang="en-US" sz="800" dirty="0"/>
              <a:t>, S. Pd., M. Eng</a:t>
            </a:r>
            <a:r>
              <a:rPr lang="en-US" sz="800" dirty="0" smtClean="0"/>
              <a:t>.</a:t>
            </a:r>
          </a:p>
          <a:p>
            <a:pPr marL="0" indent="0"/>
            <a:r>
              <a:rPr lang="fr-FR" sz="800" dirty="0"/>
              <a:t>NIP. 19940812 201903 1 013</a:t>
            </a:r>
            <a:endParaRPr lang="pt-BR" sz="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97;p27"/>
          <p:cNvSpPr txBox="1">
            <a:spLocks/>
          </p:cNvSpPr>
          <p:nvPr/>
        </p:nvSpPr>
        <p:spPr>
          <a:xfrm>
            <a:off x="5436096" y="3507854"/>
            <a:ext cx="2304256" cy="58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sz="800" dirty="0" err="1"/>
              <a:t>Anggota</a:t>
            </a:r>
            <a:r>
              <a:rPr lang="en-US" sz="800" dirty="0"/>
              <a:t> </a:t>
            </a:r>
            <a:r>
              <a:rPr lang="en-US" sz="800" dirty="0" err="1" smtClean="0"/>
              <a:t>Penguji</a:t>
            </a:r>
            <a:endParaRPr lang="en-US" sz="800" dirty="0" smtClean="0"/>
          </a:p>
          <a:p>
            <a:pPr marL="0" indent="0"/>
            <a:r>
              <a:rPr lang="en-US" sz="800" dirty="0" err="1"/>
              <a:t>Moh</a:t>
            </a:r>
            <a:r>
              <a:rPr lang="en-US" sz="800" dirty="0"/>
              <a:t>. </a:t>
            </a:r>
            <a:r>
              <a:rPr lang="en-US" sz="800" dirty="0" err="1"/>
              <a:t>Munih</a:t>
            </a:r>
            <a:r>
              <a:rPr lang="en-US" sz="800" dirty="0"/>
              <a:t> Dian </a:t>
            </a:r>
            <a:r>
              <a:rPr lang="en-US" sz="800" dirty="0" err="1"/>
              <a:t>Widianta</a:t>
            </a:r>
            <a:r>
              <a:rPr lang="en-US" sz="800" dirty="0"/>
              <a:t>, </a:t>
            </a:r>
            <a:r>
              <a:rPr lang="en-US" sz="800" dirty="0" err="1"/>
              <a:t>S.Kom</a:t>
            </a:r>
            <a:r>
              <a:rPr lang="en-US" sz="800" dirty="0"/>
              <a:t>, </a:t>
            </a:r>
            <a:r>
              <a:rPr lang="en-US" sz="800" dirty="0" smtClean="0"/>
              <a:t>M.T</a:t>
            </a:r>
          </a:p>
          <a:p>
            <a:pPr marL="0" indent="0"/>
            <a:r>
              <a:rPr lang="fr-FR" sz="800" dirty="0"/>
              <a:t>NIP. 19700831 199803 1 001</a:t>
            </a:r>
            <a:endParaRPr lang="pt-BR" sz="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="" xmlns:a16="http://schemas.microsoft.com/office/drawing/2014/main" id="{7F27C730-1CD3-47B0-9318-77478B5DC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192" y="455960"/>
            <a:ext cx="954736" cy="9445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827584" y="285676"/>
                <a:ext cx="6912768" cy="45770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 err="1"/>
                  <a:t>Perhitungan</a:t>
                </a:r>
                <a:r>
                  <a:rPr lang="en-US" dirty="0"/>
                  <a:t> </a:t>
                </a:r>
                <a:r>
                  <a:rPr lang="en-US" dirty="0" err="1"/>
                  <a:t>Peramalan</a:t>
                </a:r>
                <a:r>
                  <a:rPr lang="en-US" dirty="0"/>
                  <a:t> </a:t>
                </a:r>
                <a:r>
                  <a:rPr lang="en-US" dirty="0" err="1"/>
                  <a:t>Bulan</a:t>
                </a:r>
                <a:r>
                  <a:rPr lang="en-US" dirty="0"/>
                  <a:t> </a:t>
                </a:r>
                <a:r>
                  <a:rPr lang="en-US" dirty="0" err="1"/>
                  <a:t>Agustus</a:t>
                </a:r>
                <a:r>
                  <a:rPr lang="en-US" dirty="0"/>
                  <a:t> 2017 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=0.1∗16+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1−0.1</m:t>
                        </m:r>
                      </m:e>
                    </m:d>
                    <m:r>
                      <a:rPr lang="id-ID" i="1">
                        <a:latin typeface="Cambria Math" panose="02040503050406030204" pitchFamily="18" charset="0"/>
                      </a:rPr>
                      <m:t>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=1.6+0.9∗ 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′′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=0.1∗16+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1−0.1</m:t>
                        </m:r>
                      </m:e>
                    </m:d>
                    <m:r>
                      <a:rPr lang="id-ID" i="1">
                        <a:latin typeface="Cambria Math" panose="02040503050406030204" pitchFamily="18" charset="0"/>
                      </a:rPr>
                      <m:t>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=1.6+0.9∗16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′′′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=0.1∗16+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1−0.1</m:t>
                        </m:r>
                      </m:e>
                    </m:d>
                    <m:r>
                      <a:rPr lang="id-ID" i="1">
                        <a:latin typeface="Cambria Math" panose="02040503050406030204" pitchFamily="18" charset="0"/>
                      </a:rPr>
                      <m:t>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=1.6+0.9∗16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 smtClean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𝑎𝑡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 =3∗16−3∗16+16=16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:r>
                  <a:rPr lang="en-US" dirty="0"/>
                  <a:t> 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𝑏𝑡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 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 i="1">
                            <a:latin typeface="Cambria Math" panose="02040503050406030204" pitchFamily="18" charset="0"/>
                          </a:rPr>
                          <m:t>0.1</m:t>
                        </m:r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2(1−0.1)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d-ID"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0.1)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16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(10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8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0.1)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16+(4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0.1)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</m:d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= </m:t>
                    </m:r>
                    <m:r>
                      <a:rPr lang="id-ID">
                        <a:latin typeface="Cambria Math" panose="02040503050406030204" pitchFamily="18" charset="0"/>
                      </a:rPr>
                      <m:t>0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𝑐𝑡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id-ID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>
                                <a:latin typeface="Cambria Math" panose="02040503050406030204" pitchFamily="18" charset="0"/>
                              </a:rPr>
                              <m:t>0.1</m:t>
                            </m:r>
                          </m:e>
                          <m:sup>
                            <m:r>
                              <a:rPr lang="id-ID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id-ID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id-ID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d>
                          </m:e>
                          <m:sup>
                            <m:r>
                              <a:rPr lang="id-ID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id-ID">
                        <a:latin typeface="Cambria Math" panose="02040503050406030204" pitchFamily="18" charset="0"/>
                      </a:rPr>
                      <m:t>(16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id-ID">
                        <a:latin typeface="Cambria Math" panose="02040503050406030204" pitchFamily="18" charset="0"/>
                      </a:rPr>
                      <m:t>2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id-ID">
                        <a:latin typeface="Cambria Math" panose="02040503050406030204" pitchFamily="18" charset="0"/>
                      </a:rPr>
                      <m:t>16+16)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=0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id-ID">
                        <a:latin typeface="Cambria Math" panose="02040503050406030204" pitchFamily="18" charset="0"/>
                      </a:rPr>
                      <m:t>=16+0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id-ID">
                        <a:latin typeface="Cambria Math" panose="02040503050406030204" pitchFamily="18" charset="0"/>
                      </a:rPr>
                      <m:t>1+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id-ID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id-ID">
                        <a:latin typeface="Cambria Math" panose="02040503050406030204" pitchFamily="18" charset="0"/>
                      </a:rPr>
                      <m:t>0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p>
                        <m:r>
                          <a:rPr lang="id-ID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84" y="285676"/>
                <a:ext cx="6912768" cy="4577087"/>
              </a:xfrm>
              <a:prstGeom prst="rect">
                <a:avLst/>
              </a:prstGeom>
              <a:blipFill rotWithShape="1">
                <a:blip r:embed="rId3"/>
                <a:stretch>
                  <a:fillRect l="-265" t="-1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617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Penjualan Cream Malam SW2</a:t>
            </a:r>
            <a:endParaRPr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536962"/>
              </p:ext>
            </p:extLst>
          </p:nvPr>
        </p:nvGraphicFramePr>
        <p:xfrm>
          <a:off x="1979713" y="555525"/>
          <a:ext cx="5472606" cy="4104456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1994177"/>
                <a:gridCol w="1721226"/>
                <a:gridCol w="1757203"/>
              </a:tblGrid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Periode</a:t>
                      </a:r>
                      <a:endParaRPr lang="en-US" sz="6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Jumlah</a:t>
                      </a:r>
                      <a:r>
                        <a:rPr lang="en-US" sz="6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Penjualan</a:t>
                      </a:r>
                      <a:endParaRPr lang="en-US" sz="6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Hasil</a:t>
                      </a:r>
                      <a:r>
                        <a:rPr lang="en-US" sz="6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Peramalan</a:t>
                      </a:r>
                      <a:endParaRPr lang="en-US" sz="6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Juli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-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effectLst/>
                        </a:rPr>
                        <a:t>Agustus</a:t>
                      </a:r>
                      <a:r>
                        <a:rPr lang="en-US" sz="600" dirty="0">
                          <a:effectLst/>
                        </a:rPr>
                        <a:t> 2018</a:t>
                      </a:r>
                      <a:endParaRPr lang="en-US" sz="6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September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Oktober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November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indent="254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Desember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Januari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Februari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Maret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April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Mei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31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Juni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Juli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41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Agustus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34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September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34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Oktober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31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November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Desember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Januari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Februari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Maret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April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13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Mei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-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11</a:t>
                      </a:r>
                      <a:endParaRPr lang="en-US" sz="6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636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Grafik Penjualan Cream Malam SW2</a:t>
            </a:r>
            <a:endParaRPr dirty="0"/>
          </a:p>
        </p:txBody>
      </p:sp>
      <p:pic>
        <p:nvPicPr>
          <p:cNvPr id="5122" name="Picture 2" descr="Grafik Hasi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915566"/>
            <a:ext cx="4392488" cy="2960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14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/>
              <p:cNvSpPr/>
              <p:nvPr/>
            </p:nvSpPr>
            <p:spPr>
              <a:xfrm>
                <a:off x="518725" y="987574"/>
                <a:ext cx="6624736" cy="30055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 smtClean="0"/>
                  <a:t>Dengan</a:t>
                </a:r>
                <a:r>
                  <a:rPr lang="en-US" dirty="0" smtClean="0"/>
                  <a:t> alpha 0.1, </a:t>
                </a:r>
                <a:r>
                  <a:rPr lang="en-US" dirty="0" err="1" smtClean="0"/>
                  <a:t>maka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kesalahan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peramalannya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yaitu</a:t>
                </a:r>
                <a:r>
                  <a:rPr lang="en-US" dirty="0" smtClean="0"/>
                  <a:t>:</a:t>
                </a:r>
              </a:p>
              <a:p>
                <a:endParaRPr lang="en-US" i="1" dirty="0" smtClean="0"/>
              </a:p>
              <a:p>
                <a14:m>
                  <m:oMath xmlns:m="http://schemas.openxmlformats.org/officeDocument/2006/math">
                    <m:r>
                      <a:rPr lang="id-ID" i="1" smtClean="0">
                        <a:latin typeface="Cambria Math" panose="02040503050406030204" pitchFamily="18" charset="0"/>
                      </a:rPr>
                      <m:t>𝑀𝐴𝐷</m:t>
                    </m:r>
                    <m:r>
                      <a:rPr lang="id-ID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16−16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15−16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22−16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8−18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+…(10−13)</m:t>
                        </m:r>
                      </m:num>
                      <m:den>
                        <m:r>
                          <a:rPr lang="id-ID" i="1">
                            <a:latin typeface="Cambria Math" panose="02040503050406030204" pitchFamily="18" charset="0"/>
                          </a:rPr>
                          <m:t>21</m:t>
                        </m:r>
                      </m:den>
                    </m:f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    =10.048</m:t>
                    </m:r>
                  </m:oMath>
                </a14:m>
                <a:r>
                  <a:rPr lang="id-ID" dirty="0"/>
                  <a:t> </a:t>
                </a:r>
                <a:endParaRPr lang="en-US" dirty="0" smtClean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𝑀𝑆𝐸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(16−16)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(15−16)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(22−16)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d-ID" i="1">
                            <a:latin typeface="Cambria Math" panose="02040503050406030204" pitchFamily="18" charset="0"/>
                          </a:rPr>
                          <m:t>+(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8−18)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d-ID" i="1">
                            <a:latin typeface="Cambria Math" panose="02040503050406030204" pitchFamily="18" charset="0"/>
                          </a:rPr>
                          <m:t>+…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(10−13)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id-ID" i="1">
                            <a:latin typeface="Cambria Math" panose="02040503050406030204" pitchFamily="18" charset="0"/>
                          </a:rPr>
                          <m:t>21−1</m:t>
                        </m:r>
                      </m:den>
                    </m:f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   =171.95</m:t>
                    </m:r>
                  </m:oMath>
                </a14:m>
                <a:r>
                  <a:rPr lang="id-ID" dirty="0"/>
                  <a:t> </a:t>
                </a:r>
                <a:endParaRPr lang="en-US" dirty="0" smtClean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𝑀𝐴𝑃𝐸</m:t>
                    </m:r>
                    <m:r>
                      <a:rPr lang="id-ID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d-ID" i="1">
                                        <a:latin typeface="Cambria Math" panose="02040503050406030204" pitchFamily="18" charset="0"/>
                                      </a:rPr>
                                      <m:t>16−16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16</m:t>
                                </m:r>
                              </m:den>
                            </m:f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∗100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d-ID" i="1">
                                        <a:latin typeface="Cambria Math" panose="02040503050406030204" pitchFamily="18" charset="0"/>
                                      </a:rPr>
                                      <m:t>15−16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</m:den>
                            </m:f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∗100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d-ID" i="1">
                                    <a:latin typeface="Cambria Math" panose="02040503050406030204" pitchFamily="18" charset="0"/>
                                  </a:rPr>
                                  <m:t>(22−16)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∗100 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+(</m:t>
                        </m:r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i="1">
                                    <a:latin typeface="Cambria Math" panose="02040503050406030204" pitchFamily="18" charset="0"/>
                                  </a:rPr>
                                  <m:t>8−18</m:t>
                                </m:r>
                              </m:e>
                            </m:d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  <m:r>
                          <a:rPr lang="id-ID" i="1">
                            <a:latin typeface="Cambria Math" panose="02040503050406030204" pitchFamily="18" charset="0"/>
                          </a:rPr>
                          <m:t>∗100)+…(</m:t>
                        </m:r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i="1">
                                    <a:latin typeface="Cambria Math" panose="02040503050406030204" pitchFamily="18" charset="0"/>
                                  </a:rPr>
                                  <m:t>10−13</m:t>
                                </m:r>
                              </m:e>
                            </m:d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den>
                        </m:f>
                        <m:r>
                          <a:rPr lang="id-ID" i="1">
                            <a:latin typeface="Cambria Math" panose="02040503050406030204" pitchFamily="18" charset="0"/>
                          </a:rPr>
                          <m:t>∗100)</m:t>
                        </m:r>
                      </m:num>
                      <m:den>
                        <m:r>
                          <a:rPr lang="id-ID" i="1">
                            <a:latin typeface="Cambria Math" panose="02040503050406030204" pitchFamily="18" charset="0"/>
                          </a:rPr>
                          <m:t>21</m:t>
                        </m:r>
                      </m:den>
                    </m:f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       =73.324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𝑅𝑎𝑡𝑎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𝑟𝑎𝑡𝑎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𝑘𝑒𝑠𝑎𝑙𝑎h𝑎𝑛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 i="1">
                            <a:latin typeface="Cambria Math" panose="02040503050406030204" pitchFamily="18" charset="0"/>
                          </a:rPr>
                          <m:t>10.048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+171.95+73.324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r>
                          <a:rPr lang="id-ID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id-ID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id-ID" dirty="0"/>
                  <a:t> </a:t>
                </a:r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85,107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725" y="987574"/>
                <a:ext cx="6624736" cy="3005566"/>
              </a:xfrm>
              <a:prstGeom prst="rect">
                <a:avLst/>
              </a:prstGeom>
              <a:blipFill rotWithShape="0">
                <a:blip r:embed="rId3"/>
                <a:stretch>
                  <a:fillRect l="-276" t="-4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943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723235" y="1660586"/>
            <a:ext cx="7515652" cy="226960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en-US" sz="1600" dirty="0" smtClean="0"/>
              <a:t>	</a:t>
            </a:r>
            <a:r>
              <a:rPr lang="en-US" sz="1600" dirty="0" err="1" smtClean="0"/>
              <a:t>Pengujian</a:t>
            </a:r>
            <a:r>
              <a:rPr lang="en-US" sz="1600" dirty="0" smtClean="0"/>
              <a:t> </a:t>
            </a:r>
            <a:r>
              <a:rPr lang="en-US" sz="1600" dirty="0" err="1"/>
              <a:t>dilakukan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dirty="0" err="1"/>
              <a:t>indikator</a:t>
            </a:r>
            <a:r>
              <a:rPr lang="en-US" sz="1600" dirty="0"/>
              <a:t> </a:t>
            </a:r>
            <a:r>
              <a:rPr lang="en-US" sz="1600" dirty="0" err="1"/>
              <a:t>kesalahan</a:t>
            </a:r>
            <a:r>
              <a:rPr lang="en-US" sz="1600" dirty="0"/>
              <a:t> MAPE, </a:t>
            </a:r>
            <a:r>
              <a:rPr lang="en-US" sz="1600" dirty="0" err="1"/>
              <a:t>karena</a:t>
            </a:r>
            <a:r>
              <a:rPr lang="en-US" sz="1600" dirty="0"/>
              <a:t> </a:t>
            </a:r>
            <a:r>
              <a:rPr lang="en-US" sz="1600" dirty="0" err="1"/>
              <a:t>dianggap</a:t>
            </a:r>
            <a:r>
              <a:rPr lang="en-US" sz="1600" dirty="0"/>
              <a:t> paling </a:t>
            </a:r>
            <a:r>
              <a:rPr lang="en-US" sz="1600" dirty="0" err="1"/>
              <a:t>relevan</a:t>
            </a:r>
            <a:r>
              <a:rPr lang="en-US" sz="1600" dirty="0"/>
              <a:t>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mengukur</a:t>
            </a:r>
            <a:r>
              <a:rPr lang="en-US" sz="1600" dirty="0"/>
              <a:t> </a:t>
            </a:r>
            <a:r>
              <a:rPr lang="en-US" sz="1600" dirty="0" err="1"/>
              <a:t>tingkat</a:t>
            </a:r>
            <a:r>
              <a:rPr lang="en-US" sz="1600" dirty="0"/>
              <a:t> </a:t>
            </a:r>
            <a:r>
              <a:rPr lang="en-US" sz="1600" dirty="0" err="1"/>
              <a:t>kesalahan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. Dari </a:t>
            </a:r>
            <a:r>
              <a:rPr lang="en-US" sz="1600" dirty="0" err="1"/>
              <a:t>hasil</a:t>
            </a:r>
            <a:r>
              <a:rPr lang="en-US" sz="1600" dirty="0"/>
              <a:t> </a:t>
            </a:r>
            <a:r>
              <a:rPr lang="en-US" sz="1600" dirty="0" err="1"/>
              <a:t>pengujian</a:t>
            </a:r>
            <a:r>
              <a:rPr lang="en-US" sz="1600" dirty="0"/>
              <a:t> </a:t>
            </a:r>
            <a:r>
              <a:rPr lang="en-US" sz="1600" dirty="0" err="1"/>
              <a:t>pada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Cream </a:t>
            </a:r>
            <a:r>
              <a:rPr lang="en-US" sz="1600" dirty="0" err="1"/>
              <a:t>Malam</a:t>
            </a:r>
            <a:r>
              <a:rPr lang="en-US" sz="1600" dirty="0"/>
              <a:t> SW2 </a:t>
            </a:r>
            <a:r>
              <a:rPr lang="en-US" sz="1600" dirty="0" err="1"/>
              <a:t>dengan</a:t>
            </a:r>
            <a:r>
              <a:rPr lang="en-US" sz="1600" dirty="0"/>
              <a:t> alpha yang </a:t>
            </a:r>
            <a:r>
              <a:rPr lang="en-US" sz="1600" dirty="0" err="1"/>
              <a:t>digunakan</a:t>
            </a:r>
            <a:r>
              <a:rPr lang="en-US" sz="1600" dirty="0"/>
              <a:t> 0.1 </a:t>
            </a:r>
            <a:r>
              <a:rPr lang="en-US" sz="1600" dirty="0" err="1"/>
              <a:t>sampai</a:t>
            </a:r>
            <a:r>
              <a:rPr lang="en-US" sz="1600" dirty="0"/>
              <a:t> 0.9, rata-rata </a:t>
            </a:r>
            <a:r>
              <a:rPr lang="en-US" sz="1600" dirty="0" err="1"/>
              <a:t>kesalahan</a:t>
            </a:r>
            <a:r>
              <a:rPr lang="en-US" sz="1600" dirty="0"/>
              <a:t> MAPE yang paling </a:t>
            </a:r>
            <a:r>
              <a:rPr lang="en-US" sz="1600" dirty="0" err="1"/>
              <a:t>terkecil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triple exponential smoothing </a:t>
            </a:r>
            <a:r>
              <a:rPr lang="en-US" sz="1600" dirty="0" err="1"/>
              <a:t>adalah</a:t>
            </a:r>
            <a:r>
              <a:rPr lang="en-US" sz="1600" dirty="0"/>
              <a:t> </a:t>
            </a:r>
            <a:r>
              <a:rPr lang="en-US" sz="1600" dirty="0" err="1"/>
              <a:t>sebesar</a:t>
            </a:r>
            <a:r>
              <a:rPr lang="en-US" sz="1600" dirty="0"/>
              <a:t> 57.771%, </a:t>
            </a:r>
            <a:r>
              <a:rPr lang="en-US" sz="1600" dirty="0" err="1"/>
              <a:t>artinya</a:t>
            </a:r>
            <a:r>
              <a:rPr lang="en-US" sz="1600" dirty="0"/>
              <a:t> rata-rata </a:t>
            </a:r>
            <a:r>
              <a:rPr lang="en-US" sz="1600" dirty="0" err="1"/>
              <a:t>akurasi</a:t>
            </a:r>
            <a:r>
              <a:rPr lang="en-US" sz="1600" dirty="0"/>
              <a:t> yang </a:t>
            </a:r>
            <a:r>
              <a:rPr lang="en-US" sz="1600" dirty="0" err="1"/>
              <a:t>diperoleh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triple exponential smoothing </a:t>
            </a:r>
            <a:r>
              <a:rPr lang="en-US" sz="1600" dirty="0" err="1"/>
              <a:t>mencapai</a:t>
            </a:r>
            <a:r>
              <a:rPr lang="en-US" sz="1600" dirty="0"/>
              <a:t> 42.229%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alpha 0.3. </a:t>
            </a:r>
            <a:r>
              <a:rPr lang="en-US" sz="1600" dirty="0" err="1"/>
              <a:t>Setiap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</a:t>
            </a:r>
            <a:r>
              <a:rPr lang="en-US" sz="1600" dirty="0" err="1"/>
              <a:t>memiliki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alpha yang </a:t>
            </a:r>
            <a:r>
              <a:rPr lang="en-US" sz="1600" dirty="0" err="1"/>
              <a:t>berbeda-beda</a:t>
            </a:r>
            <a:r>
              <a:rPr lang="en-US" sz="1600" dirty="0"/>
              <a:t> </a:t>
            </a:r>
            <a:r>
              <a:rPr lang="en-US" sz="1600" dirty="0" err="1"/>
              <a:t>sesuai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pola</a:t>
            </a:r>
            <a:r>
              <a:rPr lang="en-US" sz="1600" dirty="0"/>
              <a:t> </a:t>
            </a:r>
            <a:r>
              <a:rPr lang="en-US" sz="1600" dirty="0" err="1"/>
              <a:t>datanya</a:t>
            </a:r>
            <a:r>
              <a:rPr lang="en-US" sz="1600" dirty="0"/>
              <a:t>.</a:t>
            </a:r>
          </a:p>
        </p:txBody>
      </p:sp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800" dirty="0" smtClean="0">
                <a:solidFill>
                  <a:srgbClr val="00004D"/>
                </a:solidFill>
              </a:rPr>
              <a:t>Kesimpulan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8994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800" dirty="0" smtClean="0">
                <a:solidFill>
                  <a:srgbClr val="00004D"/>
                </a:solidFill>
              </a:rPr>
              <a:t>Saran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872772" y="1960028"/>
            <a:ext cx="2384830" cy="873837"/>
          </a:xfrm>
        </p:spPr>
        <p:txBody>
          <a:bodyPr/>
          <a:lstStyle/>
          <a:p>
            <a:r>
              <a:rPr lang="en-US" sz="1400" dirty="0" smtClean="0"/>
              <a:t>	</a:t>
            </a:r>
            <a:r>
              <a:rPr lang="en-US" sz="1400" dirty="0" err="1" smtClean="0"/>
              <a:t>Mengganti</a:t>
            </a:r>
            <a:r>
              <a:rPr lang="en-US" sz="1400" dirty="0" smtClean="0"/>
              <a:t> </a:t>
            </a:r>
            <a:r>
              <a:rPr lang="en-US" sz="1400" dirty="0" err="1" smtClean="0"/>
              <a:t>metode</a:t>
            </a:r>
            <a:r>
              <a:rPr lang="en-US" sz="1400" dirty="0" smtClean="0"/>
              <a:t> </a:t>
            </a:r>
            <a:r>
              <a:rPr lang="en-US" sz="1400" dirty="0" err="1" smtClean="0"/>
              <a:t>dengan</a:t>
            </a:r>
            <a:r>
              <a:rPr lang="en-US" sz="1400" dirty="0" smtClean="0"/>
              <a:t> data yang </a:t>
            </a:r>
            <a:r>
              <a:rPr lang="en-US" sz="1400" dirty="0" err="1" smtClean="0"/>
              <a:t>sama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grpSp>
        <p:nvGrpSpPr>
          <p:cNvPr id="16" name="Google Shape;9578;p65"/>
          <p:cNvGrpSpPr/>
          <p:nvPr/>
        </p:nvGrpSpPr>
        <p:grpSpPr>
          <a:xfrm>
            <a:off x="2092734" y="1521989"/>
            <a:ext cx="386258" cy="380507"/>
            <a:chOff x="1751139" y="3790934"/>
            <a:chExt cx="386258" cy="380507"/>
          </a:xfrm>
        </p:grpSpPr>
        <p:sp>
          <p:nvSpPr>
            <p:cNvPr id="17" name="Google Shape;9579;p65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580;p65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581;p65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582;p65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583;p65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584;p65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85;p65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586;p65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587;p65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588;p65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589;p65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590;p65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591;p65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592;p65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593;p65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594;p65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595;p65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596;p65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7095;p63"/>
          <p:cNvGrpSpPr/>
          <p:nvPr/>
        </p:nvGrpSpPr>
        <p:grpSpPr>
          <a:xfrm>
            <a:off x="5926126" y="2840143"/>
            <a:ext cx="387073" cy="385996"/>
            <a:chOff x="1414990" y="2289671"/>
            <a:chExt cx="387073" cy="385996"/>
          </a:xfrm>
        </p:grpSpPr>
        <p:sp>
          <p:nvSpPr>
            <p:cNvPr id="36" name="Google Shape;7096;p63"/>
            <p:cNvSpPr/>
            <p:nvPr/>
          </p:nvSpPr>
          <p:spPr>
            <a:xfrm>
              <a:off x="1511384" y="2485585"/>
              <a:ext cx="110082" cy="59428"/>
            </a:xfrm>
            <a:custGeom>
              <a:avLst/>
              <a:gdLst/>
              <a:ahLst/>
              <a:cxnLst/>
              <a:rect l="l" t="t" r="r" b="b"/>
              <a:pathLst>
                <a:path w="4190" h="2262" extrusionOk="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097;p63"/>
            <p:cNvSpPr/>
            <p:nvPr/>
          </p:nvSpPr>
          <p:spPr>
            <a:xfrm>
              <a:off x="1414990" y="2289671"/>
              <a:ext cx="302712" cy="214515"/>
            </a:xfrm>
            <a:custGeom>
              <a:avLst/>
              <a:gdLst/>
              <a:ahLst/>
              <a:cxnLst/>
              <a:rect l="l" t="t" r="r" b="b"/>
              <a:pathLst>
                <a:path w="11522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098;p63"/>
            <p:cNvSpPr/>
            <p:nvPr/>
          </p:nvSpPr>
          <p:spPr>
            <a:xfrm>
              <a:off x="1490418" y="2536212"/>
              <a:ext cx="151829" cy="17366"/>
            </a:xfrm>
            <a:custGeom>
              <a:avLst/>
              <a:gdLst/>
              <a:ahLst/>
              <a:cxnLst/>
              <a:rect l="l" t="t" r="r" b="b"/>
              <a:pathLst>
                <a:path w="5779" h="661" extrusionOk="0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099;p63"/>
            <p:cNvSpPr/>
            <p:nvPr/>
          </p:nvSpPr>
          <p:spPr>
            <a:xfrm>
              <a:off x="1430465" y="2307168"/>
              <a:ext cx="271736" cy="158738"/>
            </a:xfrm>
            <a:custGeom>
              <a:avLst/>
              <a:gdLst/>
              <a:ahLst/>
              <a:cxnLst/>
              <a:rect l="l" t="t" r="r" b="b"/>
              <a:pathLst>
                <a:path w="10343" h="6042" extrusionOk="0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100;p63"/>
            <p:cNvSpPr/>
            <p:nvPr/>
          </p:nvSpPr>
          <p:spPr>
            <a:xfrm>
              <a:off x="1426471" y="2303149"/>
              <a:ext cx="279750" cy="166594"/>
            </a:xfrm>
            <a:custGeom>
              <a:avLst/>
              <a:gdLst/>
              <a:ahLst/>
              <a:cxnLst/>
              <a:rect l="l" t="t" r="r" b="b"/>
              <a:pathLst>
                <a:path w="10648" h="6341" extrusionOk="0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101;p63"/>
            <p:cNvSpPr/>
            <p:nvPr/>
          </p:nvSpPr>
          <p:spPr>
            <a:xfrm>
              <a:off x="1533610" y="2431096"/>
              <a:ext cx="249326" cy="198830"/>
            </a:xfrm>
            <a:custGeom>
              <a:avLst/>
              <a:gdLst/>
              <a:ahLst/>
              <a:cxnLst/>
              <a:rect l="l" t="t" r="r" b="b"/>
              <a:pathLst>
                <a:path w="9490" h="7568" extrusionOk="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102;p63"/>
            <p:cNvSpPr/>
            <p:nvPr/>
          </p:nvSpPr>
          <p:spPr>
            <a:xfrm>
              <a:off x="1551660" y="2452771"/>
              <a:ext cx="213228" cy="146364"/>
            </a:xfrm>
            <a:custGeom>
              <a:avLst/>
              <a:gdLst/>
              <a:ahLst/>
              <a:cxnLst/>
              <a:rect l="l" t="t" r="r" b="b"/>
              <a:pathLst>
                <a:path w="8116" h="5571" extrusionOk="0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103;p63"/>
            <p:cNvSpPr/>
            <p:nvPr/>
          </p:nvSpPr>
          <p:spPr>
            <a:xfrm>
              <a:off x="1547824" y="2448935"/>
              <a:ext cx="220899" cy="154193"/>
            </a:xfrm>
            <a:custGeom>
              <a:avLst/>
              <a:gdLst/>
              <a:ahLst/>
              <a:cxnLst/>
              <a:rect l="l" t="t" r="r" b="b"/>
              <a:pathLst>
                <a:path w="8408" h="5869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104;p63"/>
            <p:cNvSpPr/>
            <p:nvPr/>
          </p:nvSpPr>
          <p:spPr>
            <a:xfrm>
              <a:off x="1533794" y="2610038"/>
              <a:ext cx="249142" cy="23724"/>
            </a:xfrm>
            <a:custGeom>
              <a:avLst/>
              <a:gdLst/>
              <a:ahLst/>
              <a:cxnLst/>
              <a:rect l="l" t="t" r="r" b="b"/>
              <a:pathLst>
                <a:path w="9483" h="903" extrusionOk="0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105;p63"/>
            <p:cNvSpPr/>
            <p:nvPr/>
          </p:nvSpPr>
          <p:spPr>
            <a:xfrm>
              <a:off x="1514300" y="2616790"/>
              <a:ext cx="287763" cy="26246"/>
            </a:xfrm>
            <a:custGeom>
              <a:avLst/>
              <a:gdLst/>
              <a:ahLst/>
              <a:cxnLst/>
              <a:rect l="l" t="t" r="r" b="b"/>
              <a:pathLst>
                <a:path w="10953" h="9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106;p63"/>
            <p:cNvSpPr/>
            <p:nvPr/>
          </p:nvSpPr>
          <p:spPr>
            <a:xfrm>
              <a:off x="1490418" y="2536212"/>
              <a:ext cx="36125" cy="17366"/>
            </a:xfrm>
            <a:custGeom>
              <a:avLst/>
              <a:gdLst/>
              <a:ahLst/>
              <a:cxnLst/>
              <a:rect l="l" t="t" r="r" b="b"/>
              <a:pathLst>
                <a:path w="1375" h="661" extrusionOk="0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107;p63"/>
            <p:cNvSpPr/>
            <p:nvPr/>
          </p:nvSpPr>
          <p:spPr>
            <a:xfrm>
              <a:off x="1414990" y="2289671"/>
              <a:ext cx="35547" cy="214515"/>
            </a:xfrm>
            <a:custGeom>
              <a:avLst/>
              <a:gdLst/>
              <a:ahLst/>
              <a:cxnLst/>
              <a:rect l="l" t="t" r="r" b="b"/>
              <a:pathLst>
                <a:path w="1353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108;p63"/>
            <p:cNvSpPr/>
            <p:nvPr/>
          </p:nvSpPr>
          <p:spPr>
            <a:xfrm>
              <a:off x="1533794" y="2431096"/>
              <a:ext cx="35021" cy="198830"/>
            </a:xfrm>
            <a:custGeom>
              <a:avLst/>
              <a:gdLst/>
              <a:ahLst/>
              <a:cxnLst/>
              <a:rect l="l" t="t" r="r" b="b"/>
              <a:pathLst>
                <a:path w="1333" h="7568" extrusionOk="0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109;p63"/>
            <p:cNvSpPr/>
            <p:nvPr/>
          </p:nvSpPr>
          <p:spPr>
            <a:xfrm>
              <a:off x="1514484" y="2616790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110;p63"/>
            <p:cNvSpPr/>
            <p:nvPr/>
          </p:nvSpPr>
          <p:spPr>
            <a:xfrm>
              <a:off x="1663003" y="2569762"/>
              <a:ext cx="74194" cy="105721"/>
            </a:xfrm>
            <a:custGeom>
              <a:avLst/>
              <a:gdLst/>
              <a:ahLst/>
              <a:cxnLst/>
              <a:rect l="l" t="t" r="r" b="b"/>
              <a:pathLst>
                <a:path w="2824" h="4024" extrusionOk="0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111;p63"/>
            <p:cNvSpPr/>
            <p:nvPr/>
          </p:nvSpPr>
          <p:spPr>
            <a:xfrm>
              <a:off x="1662635" y="2569946"/>
              <a:ext cx="16604" cy="105721"/>
            </a:xfrm>
            <a:custGeom>
              <a:avLst/>
              <a:gdLst/>
              <a:ahLst/>
              <a:cxnLst/>
              <a:rect l="l" t="t" r="r" b="b"/>
              <a:pathLst>
                <a:path w="632" h="4024" extrusionOk="0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112;p63"/>
            <p:cNvSpPr/>
            <p:nvPr/>
          </p:nvSpPr>
          <p:spPr>
            <a:xfrm>
              <a:off x="1662819" y="2582163"/>
              <a:ext cx="74377" cy="80919"/>
            </a:xfrm>
            <a:custGeom>
              <a:avLst/>
              <a:gdLst/>
              <a:ahLst/>
              <a:cxnLst/>
              <a:rect l="l" t="t" r="r" b="b"/>
              <a:pathLst>
                <a:path w="2831" h="3080" extrusionOk="0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113;p63"/>
            <p:cNvSpPr/>
            <p:nvPr/>
          </p:nvSpPr>
          <p:spPr>
            <a:xfrm>
              <a:off x="1662635" y="2583975"/>
              <a:ext cx="4939" cy="77478"/>
            </a:xfrm>
            <a:custGeom>
              <a:avLst/>
              <a:gdLst/>
              <a:ahLst/>
              <a:cxnLst/>
              <a:rect l="l" t="t" r="r" b="b"/>
              <a:pathLst>
                <a:path w="188" h="2949" extrusionOk="0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Subtitle 1"/>
          <p:cNvSpPr txBox="1">
            <a:spLocks/>
          </p:cNvSpPr>
          <p:nvPr/>
        </p:nvSpPr>
        <p:spPr>
          <a:xfrm>
            <a:off x="4663850" y="1901827"/>
            <a:ext cx="2384830" cy="87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400" dirty="0" smtClean="0"/>
              <a:t>	</a:t>
            </a:r>
            <a:r>
              <a:rPr lang="en-US" sz="1400" dirty="0" err="1" smtClean="0"/>
              <a:t>Membandingkan</a:t>
            </a:r>
            <a:r>
              <a:rPr lang="en-US" sz="1400" dirty="0" smtClean="0"/>
              <a:t> </a:t>
            </a:r>
            <a:r>
              <a:rPr lang="en-US" sz="1400" dirty="0" err="1" smtClean="0"/>
              <a:t>metode</a:t>
            </a:r>
            <a:r>
              <a:rPr lang="en-US" sz="1400" dirty="0" smtClean="0"/>
              <a:t> yang </a:t>
            </a:r>
            <a:r>
              <a:rPr lang="en-US" sz="1400" dirty="0" err="1" smtClean="0"/>
              <a:t>sudah</a:t>
            </a:r>
            <a:r>
              <a:rPr lang="en-US" sz="1400" dirty="0" smtClean="0"/>
              <a:t> </a:t>
            </a:r>
            <a:r>
              <a:rPr lang="en-US" sz="1400" dirty="0" err="1" smtClean="0"/>
              <a:t>ada</a:t>
            </a:r>
            <a:r>
              <a:rPr lang="en-US" sz="1400" dirty="0" smtClean="0"/>
              <a:t> </a:t>
            </a:r>
            <a:r>
              <a:rPr lang="en-US" sz="1400" dirty="0" err="1" smtClean="0"/>
              <a:t>dengan</a:t>
            </a:r>
            <a:r>
              <a:rPr lang="en-US" sz="1400" dirty="0" smtClean="0"/>
              <a:t> </a:t>
            </a:r>
            <a:r>
              <a:rPr lang="en-US" sz="1400" dirty="0" err="1" smtClean="0"/>
              <a:t>metode</a:t>
            </a:r>
            <a:r>
              <a:rPr lang="en-US" sz="1400" dirty="0" smtClean="0"/>
              <a:t> </a:t>
            </a:r>
            <a:r>
              <a:rPr lang="en-US" sz="1400" dirty="0" err="1" smtClean="0"/>
              <a:t>lainnya</a:t>
            </a:r>
            <a:endParaRPr lang="en-US" sz="1400" dirty="0"/>
          </a:p>
        </p:txBody>
      </p:sp>
      <p:grpSp>
        <p:nvGrpSpPr>
          <p:cNvPr id="55" name="Google Shape;10070;p65"/>
          <p:cNvGrpSpPr/>
          <p:nvPr/>
        </p:nvGrpSpPr>
        <p:grpSpPr>
          <a:xfrm>
            <a:off x="2165629" y="2931790"/>
            <a:ext cx="306874" cy="332268"/>
            <a:chOff x="1330690" y="3377024"/>
            <a:chExt cx="306874" cy="332268"/>
          </a:xfrm>
        </p:grpSpPr>
        <p:sp>
          <p:nvSpPr>
            <p:cNvPr id="56" name="Google Shape;10071;p65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072;p65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073;p65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074;p65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075;p65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076;p65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077;p65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078;p65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079;p65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080;p65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081;p65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082;p65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083;p65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084;p65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085;p65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086;p65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087;p65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088;p65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089;p65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Subtitle 1"/>
          <p:cNvSpPr txBox="1">
            <a:spLocks/>
          </p:cNvSpPr>
          <p:nvPr/>
        </p:nvSpPr>
        <p:spPr>
          <a:xfrm>
            <a:off x="918425" y="3342068"/>
            <a:ext cx="2384830" cy="87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400" dirty="0" smtClean="0"/>
              <a:t>	</a:t>
            </a:r>
            <a:r>
              <a:rPr lang="en-US" sz="1400" dirty="0" err="1" smtClean="0"/>
              <a:t>Menambah</a:t>
            </a:r>
            <a:r>
              <a:rPr lang="en-US" sz="1400" dirty="0" smtClean="0"/>
              <a:t> </a:t>
            </a:r>
            <a:r>
              <a:rPr lang="en-US" sz="1400" dirty="0" err="1" smtClean="0"/>
              <a:t>lebih</a:t>
            </a:r>
            <a:r>
              <a:rPr lang="en-US" sz="1400" dirty="0" smtClean="0"/>
              <a:t> </a:t>
            </a:r>
            <a:r>
              <a:rPr lang="en-US" sz="1400" dirty="0" err="1" smtClean="0"/>
              <a:t>banyak</a:t>
            </a:r>
            <a:r>
              <a:rPr lang="en-US" sz="1400" dirty="0" smtClean="0"/>
              <a:t> data </a:t>
            </a:r>
            <a:r>
              <a:rPr lang="en-US" sz="1400" dirty="0" err="1" smtClean="0"/>
              <a:t>transaksi</a:t>
            </a:r>
            <a:endParaRPr lang="en-US" sz="1400" dirty="0"/>
          </a:p>
        </p:txBody>
      </p:sp>
      <p:sp>
        <p:nvSpPr>
          <p:cNvPr id="76" name="Subtitle 1"/>
          <p:cNvSpPr txBox="1">
            <a:spLocks/>
          </p:cNvSpPr>
          <p:nvPr/>
        </p:nvSpPr>
        <p:spPr>
          <a:xfrm>
            <a:off x="4751484" y="3237716"/>
            <a:ext cx="2384830" cy="87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400" dirty="0" smtClean="0"/>
              <a:t>	</a:t>
            </a:r>
            <a:r>
              <a:rPr lang="en-US" sz="1400" dirty="0" err="1" smtClean="0"/>
              <a:t>Membuat</a:t>
            </a:r>
            <a:r>
              <a:rPr lang="en-US" sz="1400" dirty="0" smtClean="0"/>
              <a:t> </a:t>
            </a:r>
            <a:r>
              <a:rPr lang="en-US" sz="1400" dirty="0" err="1" smtClean="0"/>
              <a:t>pada</a:t>
            </a:r>
            <a:r>
              <a:rPr lang="en-US" sz="1400" dirty="0" smtClean="0"/>
              <a:t> Platform lain </a:t>
            </a:r>
            <a:r>
              <a:rPr lang="en-US" sz="1400" dirty="0" err="1" smtClean="0"/>
              <a:t>seperti</a:t>
            </a:r>
            <a:r>
              <a:rPr lang="en-US" sz="1400" dirty="0" smtClean="0"/>
              <a:t> android</a:t>
            </a:r>
            <a:endParaRPr lang="en-US" sz="1400" dirty="0"/>
          </a:p>
        </p:txBody>
      </p:sp>
      <p:grpSp>
        <p:nvGrpSpPr>
          <p:cNvPr id="77" name="Google Shape;8642;p64"/>
          <p:cNvGrpSpPr/>
          <p:nvPr/>
        </p:nvGrpSpPr>
        <p:grpSpPr>
          <a:xfrm>
            <a:off x="5864874" y="1527750"/>
            <a:ext cx="373983" cy="363622"/>
            <a:chOff x="3512070" y="1956222"/>
            <a:chExt cx="373983" cy="363622"/>
          </a:xfrm>
        </p:grpSpPr>
        <p:sp>
          <p:nvSpPr>
            <p:cNvPr id="78" name="Google Shape;8643;p64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644;p64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645;p64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646;p64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647;p64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648;p64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649;p64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650;p64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51;p64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652;p64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653;p64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654;p64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655;p64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656;p64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8657;p64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658;p64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659;p64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8244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800" dirty="0" smtClean="0">
                <a:solidFill>
                  <a:srgbClr val="00004D"/>
                </a:solidFill>
              </a:rPr>
              <a:t>Lampiran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218147"/>
            <a:ext cx="2242924" cy="31538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 descr="IMG_409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044799" y="1719733"/>
            <a:ext cx="2618922" cy="1965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118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42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TERIMA KASIH</a:t>
            </a:r>
            <a:endParaRPr dirty="0"/>
          </a:p>
        </p:txBody>
      </p:sp>
      <p:grpSp>
        <p:nvGrpSpPr>
          <p:cNvPr id="1091" name="Google Shape;1091;p42"/>
          <p:cNvGrpSpPr/>
          <p:nvPr/>
        </p:nvGrpSpPr>
        <p:grpSpPr>
          <a:xfrm rot="-552712" flipH="1">
            <a:off x="1612704" y="1218981"/>
            <a:ext cx="1271811" cy="1019154"/>
            <a:chOff x="10049025" y="922900"/>
            <a:chExt cx="537625" cy="430800"/>
          </a:xfrm>
        </p:grpSpPr>
        <p:sp>
          <p:nvSpPr>
            <p:cNvPr id="1092" name="Google Shape;1092;p42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2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2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2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2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2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2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2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2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2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2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2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" name="Google Shape;1124;p42"/>
          <p:cNvSpPr/>
          <p:nvPr/>
        </p:nvSpPr>
        <p:spPr>
          <a:xfrm>
            <a:off x="3655800" y="34842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5" name="Google Shape;1125;p42"/>
          <p:cNvGrpSpPr/>
          <p:nvPr/>
        </p:nvGrpSpPr>
        <p:grpSpPr>
          <a:xfrm rot="8100000">
            <a:off x="6704003" y="-124478"/>
            <a:ext cx="1385917" cy="2699994"/>
            <a:chOff x="409722" y="233833"/>
            <a:chExt cx="1385931" cy="2700020"/>
          </a:xfrm>
        </p:grpSpPr>
        <p:grpSp>
          <p:nvGrpSpPr>
            <p:cNvPr id="1126" name="Google Shape;1126;p4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1127" name="Google Shape;1127;p4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29" name="Google Shape;1129;p42"/>
            <p:cNvSpPr/>
            <p:nvPr/>
          </p:nvSpPr>
          <p:spPr>
            <a:xfrm>
              <a:off x="1424458" y="23383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42"/>
          <p:cNvGrpSpPr/>
          <p:nvPr/>
        </p:nvGrpSpPr>
        <p:grpSpPr>
          <a:xfrm rot="-2972274">
            <a:off x="796320" y="2522791"/>
            <a:ext cx="1386048" cy="2678158"/>
            <a:chOff x="409722" y="255923"/>
            <a:chExt cx="1385931" cy="2677930"/>
          </a:xfrm>
        </p:grpSpPr>
        <p:grpSp>
          <p:nvGrpSpPr>
            <p:cNvPr id="1131" name="Google Shape;1131;p4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1132" name="Google Shape;1132;p4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4" name="Google Shape;1134;p42"/>
            <p:cNvSpPr/>
            <p:nvPr/>
          </p:nvSpPr>
          <p:spPr>
            <a:xfrm>
              <a:off x="1432804" y="25592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42"/>
          <p:cNvGrpSpPr/>
          <p:nvPr/>
        </p:nvGrpSpPr>
        <p:grpSpPr>
          <a:xfrm>
            <a:off x="5910913" y="3409365"/>
            <a:ext cx="1697226" cy="604018"/>
            <a:chOff x="-5302450" y="3084350"/>
            <a:chExt cx="1519450" cy="540750"/>
          </a:xfrm>
        </p:grpSpPr>
        <p:sp>
          <p:nvSpPr>
            <p:cNvPr id="1136" name="Google Shape;1136;p42"/>
            <p:cNvSpPr/>
            <p:nvPr/>
          </p:nvSpPr>
          <p:spPr>
            <a:xfrm>
              <a:off x="-4388300" y="3084350"/>
              <a:ext cx="584625" cy="269450"/>
            </a:xfrm>
            <a:custGeom>
              <a:avLst/>
              <a:gdLst/>
              <a:ahLst/>
              <a:cxnLst/>
              <a:rect l="l" t="t" r="r" b="b"/>
              <a:pathLst>
                <a:path w="23385" h="10778" extrusionOk="0">
                  <a:moveTo>
                    <a:pt x="4286" y="1"/>
                  </a:moveTo>
                  <a:cubicBezTo>
                    <a:pt x="3334" y="1"/>
                    <a:pt x="2281" y="326"/>
                    <a:pt x="1454" y="953"/>
                  </a:cubicBezTo>
                  <a:cubicBezTo>
                    <a:pt x="1028" y="1254"/>
                    <a:pt x="627" y="1680"/>
                    <a:pt x="402" y="2206"/>
                  </a:cubicBezTo>
                  <a:cubicBezTo>
                    <a:pt x="101" y="2732"/>
                    <a:pt x="1" y="3259"/>
                    <a:pt x="1" y="3885"/>
                  </a:cubicBezTo>
                  <a:cubicBezTo>
                    <a:pt x="1" y="4612"/>
                    <a:pt x="201" y="5339"/>
                    <a:pt x="527" y="6166"/>
                  </a:cubicBezTo>
                  <a:lnTo>
                    <a:pt x="2181" y="5339"/>
                  </a:lnTo>
                  <a:cubicBezTo>
                    <a:pt x="1981" y="4712"/>
                    <a:pt x="1880" y="4286"/>
                    <a:pt x="1880" y="3885"/>
                  </a:cubicBezTo>
                  <a:cubicBezTo>
                    <a:pt x="1880" y="3559"/>
                    <a:pt x="1880" y="3259"/>
                    <a:pt x="2081" y="3033"/>
                  </a:cubicBezTo>
                  <a:cubicBezTo>
                    <a:pt x="2181" y="2632"/>
                    <a:pt x="2507" y="2407"/>
                    <a:pt x="2908" y="2206"/>
                  </a:cubicBezTo>
                  <a:cubicBezTo>
                    <a:pt x="3334" y="1880"/>
                    <a:pt x="3860" y="1780"/>
                    <a:pt x="4286" y="1780"/>
                  </a:cubicBezTo>
                  <a:cubicBezTo>
                    <a:pt x="4788" y="1780"/>
                    <a:pt x="5214" y="1880"/>
                    <a:pt x="5540" y="2106"/>
                  </a:cubicBezTo>
                  <a:cubicBezTo>
                    <a:pt x="5640" y="2206"/>
                    <a:pt x="5740" y="2206"/>
                    <a:pt x="5941" y="2306"/>
                  </a:cubicBezTo>
                  <a:cubicBezTo>
                    <a:pt x="7194" y="2933"/>
                    <a:pt x="11379" y="5138"/>
                    <a:pt x="15139" y="7018"/>
                  </a:cubicBezTo>
                  <a:cubicBezTo>
                    <a:pt x="18998" y="8998"/>
                    <a:pt x="22557" y="10778"/>
                    <a:pt x="22557" y="10778"/>
                  </a:cubicBezTo>
                  <a:lnTo>
                    <a:pt x="23384" y="9098"/>
                  </a:lnTo>
                  <a:cubicBezTo>
                    <a:pt x="23384" y="9098"/>
                    <a:pt x="23184" y="8998"/>
                    <a:pt x="22758" y="8772"/>
                  </a:cubicBezTo>
                  <a:cubicBezTo>
                    <a:pt x="21078" y="7945"/>
                    <a:pt x="17119" y="5965"/>
                    <a:pt x="13459" y="4086"/>
                  </a:cubicBezTo>
                  <a:cubicBezTo>
                    <a:pt x="11680" y="3133"/>
                    <a:pt x="9926" y="2306"/>
                    <a:pt x="8672" y="1680"/>
                  </a:cubicBezTo>
                  <a:cubicBezTo>
                    <a:pt x="7920" y="1379"/>
                    <a:pt x="7419" y="1053"/>
                    <a:pt x="7093" y="853"/>
                  </a:cubicBezTo>
                  <a:cubicBezTo>
                    <a:pt x="6893" y="752"/>
                    <a:pt x="6667" y="627"/>
                    <a:pt x="6567" y="627"/>
                  </a:cubicBezTo>
                  <a:cubicBezTo>
                    <a:pt x="6567" y="527"/>
                    <a:pt x="6467" y="527"/>
                    <a:pt x="6467" y="527"/>
                  </a:cubicBezTo>
                  <a:cubicBezTo>
                    <a:pt x="5840" y="126"/>
                    <a:pt x="5013" y="1"/>
                    <a:pt x="4286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-5302450" y="3142000"/>
              <a:ext cx="509425" cy="211800"/>
            </a:xfrm>
            <a:custGeom>
              <a:avLst/>
              <a:gdLst/>
              <a:ahLst/>
              <a:cxnLst/>
              <a:rect l="l" t="t" r="r" b="b"/>
              <a:pathLst>
                <a:path w="20377" h="8472" extrusionOk="0">
                  <a:moveTo>
                    <a:pt x="4286" y="0"/>
                  </a:moveTo>
                  <a:cubicBezTo>
                    <a:pt x="3358" y="0"/>
                    <a:pt x="2306" y="326"/>
                    <a:pt x="1479" y="953"/>
                  </a:cubicBezTo>
                  <a:cubicBezTo>
                    <a:pt x="1053" y="1253"/>
                    <a:pt x="627" y="1679"/>
                    <a:pt x="426" y="2206"/>
                  </a:cubicBezTo>
                  <a:cubicBezTo>
                    <a:pt x="125" y="2707"/>
                    <a:pt x="0" y="3233"/>
                    <a:pt x="0" y="3860"/>
                  </a:cubicBezTo>
                  <a:cubicBezTo>
                    <a:pt x="0" y="4587"/>
                    <a:pt x="226" y="5339"/>
                    <a:pt x="526" y="6166"/>
                  </a:cubicBezTo>
                  <a:lnTo>
                    <a:pt x="2206" y="5339"/>
                  </a:lnTo>
                  <a:cubicBezTo>
                    <a:pt x="2005" y="4812"/>
                    <a:pt x="1880" y="4286"/>
                    <a:pt x="1880" y="3860"/>
                  </a:cubicBezTo>
                  <a:cubicBezTo>
                    <a:pt x="1880" y="3559"/>
                    <a:pt x="2005" y="3233"/>
                    <a:pt x="2105" y="3033"/>
                  </a:cubicBezTo>
                  <a:cubicBezTo>
                    <a:pt x="2206" y="2707"/>
                    <a:pt x="2506" y="2406"/>
                    <a:pt x="2932" y="2206"/>
                  </a:cubicBezTo>
                  <a:cubicBezTo>
                    <a:pt x="3358" y="1980"/>
                    <a:pt x="3885" y="1880"/>
                    <a:pt x="4286" y="1880"/>
                  </a:cubicBezTo>
                  <a:cubicBezTo>
                    <a:pt x="4812" y="1880"/>
                    <a:pt x="5238" y="1980"/>
                    <a:pt x="5539" y="2081"/>
                  </a:cubicBezTo>
                  <a:lnTo>
                    <a:pt x="5539" y="2206"/>
                  </a:lnTo>
                  <a:cubicBezTo>
                    <a:pt x="5639" y="2206"/>
                    <a:pt x="5764" y="2306"/>
                    <a:pt x="5865" y="2306"/>
                  </a:cubicBezTo>
                  <a:cubicBezTo>
                    <a:pt x="6491" y="2607"/>
                    <a:pt x="7519" y="3133"/>
                    <a:pt x="8897" y="3760"/>
                  </a:cubicBezTo>
                  <a:cubicBezTo>
                    <a:pt x="13058" y="5639"/>
                    <a:pt x="19649" y="8472"/>
                    <a:pt x="19649" y="8472"/>
                  </a:cubicBezTo>
                  <a:lnTo>
                    <a:pt x="20376" y="6792"/>
                  </a:lnTo>
                  <a:cubicBezTo>
                    <a:pt x="20376" y="6792"/>
                    <a:pt x="20176" y="6692"/>
                    <a:pt x="19750" y="6592"/>
                  </a:cubicBezTo>
                  <a:cubicBezTo>
                    <a:pt x="18496" y="5965"/>
                    <a:pt x="15163" y="4487"/>
                    <a:pt x="12231" y="3133"/>
                  </a:cubicBezTo>
                  <a:cubicBezTo>
                    <a:pt x="10777" y="2507"/>
                    <a:pt x="9298" y="1880"/>
                    <a:pt x="8271" y="1354"/>
                  </a:cubicBezTo>
                  <a:cubicBezTo>
                    <a:pt x="7744" y="1153"/>
                    <a:pt x="7218" y="953"/>
                    <a:pt x="6892" y="727"/>
                  </a:cubicBezTo>
                  <a:cubicBezTo>
                    <a:pt x="6792" y="727"/>
                    <a:pt x="6692" y="627"/>
                    <a:pt x="6592" y="627"/>
                  </a:cubicBezTo>
                  <a:lnTo>
                    <a:pt x="6491" y="527"/>
                  </a:lnTo>
                  <a:cubicBezTo>
                    <a:pt x="5865" y="101"/>
                    <a:pt x="5138" y="0"/>
                    <a:pt x="4286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-4832525" y="3193825"/>
              <a:ext cx="451775" cy="409275"/>
            </a:xfrm>
            <a:custGeom>
              <a:avLst/>
              <a:gdLst/>
              <a:ahLst/>
              <a:cxnLst/>
              <a:rect l="l" t="t" r="r" b="b"/>
              <a:pathLst>
                <a:path w="18071" h="16371" extrusionOk="0">
                  <a:moveTo>
                    <a:pt x="9043" y="0"/>
                  </a:moveTo>
                  <a:cubicBezTo>
                    <a:pt x="8405" y="0"/>
                    <a:pt x="7759" y="76"/>
                    <a:pt x="7118" y="233"/>
                  </a:cubicBezTo>
                  <a:cubicBezTo>
                    <a:pt x="2732" y="1386"/>
                    <a:pt x="0" y="5872"/>
                    <a:pt x="1153" y="10258"/>
                  </a:cubicBezTo>
                  <a:cubicBezTo>
                    <a:pt x="2121" y="13942"/>
                    <a:pt x="5371" y="16371"/>
                    <a:pt x="8985" y="16371"/>
                  </a:cubicBezTo>
                  <a:cubicBezTo>
                    <a:pt x="9674" y="16371"/>
                    <a:pt x="10376" y="16282"/>
                    <a:pt x="11078" y="16098"/>
                  </a:cubicBezTo>
                  <a:cubicBezTo>
                    <a:pt x="15464" y="14945"/>
                    <a:pt x="18070" y="10559"/>
                    <a:pt x="17043" y="6173"/>
                  </a:cubicBezTo>
                  <a:cubicBezTo>
                    <a:pt x="16062" y="2443"/>
                    <a:pt x="12671" y="0"/>
                    <a:pt x="90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-4803700" y="3447750"/>
              <a:ext cx="25" cy="2550"/>
            </a:xfrm>
            <a:custGeom>
              <a:avLst/>
              <a:gdLst/>
              <a:ahLst/>
              <a:cxnLst/>
              <a:rect l="l" t="t" r="r" b="b"/>
              <a:pathLst>
                <a:path w="1" h="102" extrusionOk="0">
                  <a:moveTo>
                    <a:pt x="0" y="1"/>
                  </a:moveTo>
                  <a:lnTo>
                    <a:pt x="0" y="10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-4808725" y="3197125"/>
              <a:ext cx="287000" cy="284500"/>
            </a:xfrm>
            <a:custGeom>
              <a:avLst/>
              <a:gdLst/>
              <a:ahLst/>
              <a:cxnLst/>
              <a:rect l="l" t="t" r="r" b="b"/>
              <a:pathLst>
                <a:path w="11480" h="11380" extrusionOk="0">
                  <a:moveTo>
                    <a:pt x="9299" y="1"/>
                  </a:moveTo>
                  <a:lnTo>
                    <a:pt x="1" y="9274"/>
                  </a:lnTo>
                  <a:cubicBezTo>
                    <a:pt x="101" y="9500"/>
                    <a:pt x="101" y="9800"/>
                    <a:pt x="201" y="10026"/>
                  </a:cubicBezTo>
                  <a:lnTo>
                    <a:pt x="201" y="10126"/>
                  </a:lnTo>
                  <a:cubicBezTo>
                    <a:pt x="301" y="10527"/>
                    <a:pt x="527" y="10953"/>
                    <a:pt x="627" y="11379"/>
                  </a:cubicBezTo>
                  <a:cubicBezTo>
                    <a:pt x="4286" y="7720"/>
                    <a:pt x="7820" y="4161"/>
                    <a:pt x="11479" y="627"/>
                  </a:cubicBezTo>
                  <a:cubicBezTo>
                    <a:pt x="10752" y="302"/>
                    <a:pt x="10026" y="101"/>
                    <a:pt x="9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-4777400" y="3228450"/>
              <a:ext cx="352150" cy="349650"/>
            </a:xfrm>
            <a:custGeom>
              <a:avLst/>
              <a:gdLst/>
              <a:ahLst/>
              <a:cxnLst/>
              <a:rect l="l" t="t" r="r" b="b"/>
              <a:pathLst>
                <a:path w="14086" h="13986" extrusionOk="0">
                  <a:moveTo>
                    <a:pt x="11279" y="1"/>
                  </a:moveTo>
                  <a:lnTo>
                    <a:pt x="1" y="11279"/>
                  </a:lnTo>
                  <a:cubicBezTo>
                    <a:pt x="828" y="12407"/>
                    <a:pt x="1880" y="13359"/>
                    <a:pt x="3033" y="13986"/>
                  </a:cubicBezTo>
                  <a:lnTo>
                    <a:pt x="14086" y="3008"/>
                  </a:lnTo>
                  <a:cubicBezTo>
                    <a:pt x="13459" y="1755"/>
                    <a:pt x="12532" y="728"/>
                    <a:pt x="11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-4237300" y="3179650"/>
              <a:ext cx="451800" cy="409300"/>
            </a:xfrm>
            <a:custGeom>
              <a:avLst/>
              <a:gdLst/>
              <a:ahLst/>
              <a:cxnLst/>
              <a:rect l="l" t="t" r="r" b="b"/>
              <a:pathLst>
                <a:path w="18072" h="16372" extrusionOk="0">
                  <a:moveTo>
                    <a:pt x="9118" y="1"/>
                  </a:moveTo>
                  <a:cubicBezTo>
                    <a:pt x="8425" y="1"/>
                    <a:pt x="7720" y="89"/>
                    <a:pt x="7018" y="274"/>
                  </a:cubicBezTo>
                  <a:cubicBezTo>
                    <a:pt x="2632" y="1427"/>
                    <a:pt x="1" y="5813"/>
                    <a:pt x="1154" y="10199"/>
                  </a:cubicBezTo>
                  <a:cubicBezTo>
                    <a:pt x="2049" y="13929"/>
                    <a:pt x="5427" y="16372"/>
                    <a:pt x="9115" y="16372"/>
                  </a:cubicBezTo>
                  <a:cubicBezTo>
                    <a:pt x="9764" y="16372"/>
                    <a:pt x="10422" y="16296"/>
                    <a:pt x="11079" y="16138"/>
                  </a:cubicBezTo>
                  <a:cubicBezTo>
                    <a:pt x="15465" y="14986"/>
                    <a:pt x="18071" y="10499"/>
                    <a:pt x="16918" y="6113"/>
                  </a:cubicBezTo>
                  <a:cubicBezTo>
                    <a:pt x="16055" y="2430"/>
                    <a:pt x="12752" y="1"/>
                    <a:pt x="91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-4832525" y="3170825"/>
              <a:ext cx="454275" cy="454275"/>
            </a:xfrm>
            <a:custGeom>
              <a:avLst/>
              <a:gdLst/>
              <a:ahLst/>
              <a:cxnLst/>
              <a:rect l="l" t="t" r="r" b="b"/>
              <a:pathLst>
                <a:path w="18171" h="18171" extrusionOk="0">
                  <a:moveTo>
                    <a:pt x="9098" y="1880"/>
                  </a:moveTo>
                  <a:cubicBezTo>
                    <a:pt x="10652" y="1880"/>
                    <a:pt x="12231" y="2406"/>
                    <a:pt x="13484" y="3334"/>
                  </a:cubicBezTo>
                  <a:cubicBezTo>
                    <a:pt x="14737" y="4286"/>
                    <a:pt x="15664" y="5639"/>
                    <a:pt x="16090" y="7319"/>
                  </a:cubicBezTo>
                  <a:cubicBezTo>
                    <a:pt x="16291" y="7945"/>
                    <a:pt x="16291" y="8572"/>
                    <a:pt x="16291" y="9073"/>
                  </a:cubicBezTo>
                  <a:cubicBezTo>
                    <a:pt x="16291" y="10752"/>
                    <a:pt x="15790" y="12331"/>
                    <a:pt x="14837" y="13459"/>
                  </a:cubicBezTo>
                  <a:cubicBezTo>
                    <a:pt x="13910" y="14712"/>
                    <a:pt x="12532" y="15664"/>
                    <a:pt x="10877" y="16090"/>
                  </a:cubicBezTo>
                  <a:cubicBezTo>
                    <a:pt x="10251" y="16291"/>
                    <a:pt x="9724" y="16391"/>
                    <a:pt x="9098" y="16391"/>
                  </a:cubicBezTo>
                  <a:cubicBezTo>
                    <a:pt x="7419" y="16391"/>
                    <a:pt x="5965" y="15765"/>
                    <a:pt x="4712" y="14837"/>
                  </a:cubicBezTo>
                  <a:cubicBezTo>
                    <a:pt x="3459" y="13885"/>
                    <a:pt x="2506" y="12532"/>
                    <a:pt x="2105" y="10852"/>
                  </a:cubicBezTo>
                  <a:cubicBezTo>
                    <a:pt x="1880" y="10326"/>
                    <a:pt x="1880" y="9699"/>
                    <a:pt x="1880" y="9073"/>
                  </a:cubicBezTo>
                  <a:cubicBezTo>
                    <a:pt x="1880" y="7519"/>
                    <a:pt x="2406" y="5940"/>
                    <a:pt x="3359" y="4687"/>
                  </a:cubicBezTo>
                  <a:cubicBezTo>
                    <a:pt x="4286" y="3434"/>
                    <a:pt x="5639" y="2506"/>
                    <a:pt x="7318" y="2080"/>
                  </a:cubicBezTo>
                  <a:cubicBezTo>
                    <a:pt x="7945" y="1980"/>
                    <a:pt x="8471" y="1880"/>
                    <a:pt x="9098" y="1880"/>
                  </a:cubicBezTo>
                  <a:close/>
                  <a:moveTo>
                    <a:pt x="9098" y="0"/>
                  </a:moveTo>
                  <a:cubicBezTo>
                    <a:pt x="8371" y="0"/>
                    <a:pt x="7644" y="100"/>
                    <a:pt x="6792" y="301"/>
                  </a:cubicBezTo>
                  <a:cubicBezTo>
                    <a:pt x="4812" y="827"/>
                    <a:pt x="3033" y="1980"/>
                    <a:pt x="1880" y="3559"/>
                  </a:cubicBezTo>
                  <a:cubicBezTo>
                    <a:pt x="627" y="5113"/>
                    <a:pt x="0" y="7093"/>
                    <a:pt x="0" y="9073"/>
                  </a:cubicBezTo>
                  <a:cubicBezTo>
                    <a:pt x="0" y="9825"/>
                    <a:pt x="125" y="10652"/>
                    <a:pt x="326" y="11379"/>
                  </a:cubicBezTo>
                  <a:cubicBezTo>
                    <a:pt x="852" y="13359"/>
                    <a:pt x="2005" y="15138"/>
                    <a:pt x="3559" y="16291"/>
                  </a:cubicBezTo>
                  <a:cubicBezTo>
                    <a:pt x="5138" y="17544"/>
                    <a:pt x="7018" y="18171"/>
                    <a:pt x="9098" y="18171"/>
                  </a:cubicBezTo>
                  <a:cubicBezTo>
                    <a:pt x="9825" y="18171"/>
                    <a:pt x="10552" y="18070"/>
                    <a:pt x="11404" y="17970"/>
                  </a:cubicBezTo>
                  <a:cubicBezTo>
                    <a:pt x="13384" y="17444"/>
                    <a:pt x="15163" y="16191"/>
                    <a:pt x="16291" y="14612"/>
                  </a:cubicBezTo>
                  <a:cubicBezTo>
                    <a:pt x="17544" y="13058"/>
                    <a:pt x="18171" y="11178"/>
                    <a:pt x="18171" y="9073"/>
                  </a:cubicBezTo>
                  <a:cubicBezTo>
                    <a:pt x="18171" y="8346"/>
                    <a:pt x="18070" y="7619"/>
                    <a:pt x="17870" y="6892"/>
                  </a:cubicBezTo>
                  <a:cubicBezTo>
                    <a:pt x="17344" y="4812"/>
                    <a:pt x="16191" y="3133"/>
                    <a:pt x="14637" y="1880"/>
                  </a:cubicBezTo>
                  <a:cubicBezTo>
                    <a:pt x="13058" y="727"/>
                    <a:pt x="11078" y="0"/>
                    <a:pt x="9098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-4208475" y="343460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extrusionOk="0"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101" y="627"/>
                  </a:moveTo>
                  <a:lnTo>
                    <a:pt x="226" y="627"/>
                  </a:lnTo>
                  <a:lnTo>
                    <a:pt x="101" y="627"/>
                  </a:lnTo>
                  <a:close/>
                  <a:moveTo>
                    <a:pt x="101" y="627"/>
                  </a:moveTo>
                  <a:lnTo>
                    <a:pt x="101" y="627"/>
                  </a:lnTo>
                  <a:lnTo>
                    <a:pt x="101" y="627"/>
                  </a:lnTo>
                  <a:close/>
                  <a:moveTo>
                    <a:pt x="1" y="101"/>
                  </a:moveTo>
                  <a:cubicBezTo>
                    <a:pt x="1" y="301"/>
                    <a:pt x="101" y="402"/>
                    <a:pt x="101" y="627"/>
                  </a:cubicBezTo>
                  <a:cubicBezTo>
                    <a:pt x="101" y="402"/>
                    <a:pt x="1" y="301"/>
                    <a:pt x="1" y="10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-4210975" y="3183975"/>
              <a:ext cx="308300" cy="307675"/>
            </a:xfrm>
            <a:custGeom>
              <a:avLst/>
              <a:gdLst/>
              <a:ahLst/>
              <a:cxnLst/>
              <a:rect l="l" t="t" r="r" b="b"/>
              <a:pathLst>
                <a:path w="12332" h="12307" extrusionOk="0">
                  <a:moveTo>
                    <a:pt x="9499" y="0"/>
                  </a:moveTo>
                  <a:cubicBezTo>
                    <a:pt x="6266" y="3133"/>
                    <a:pt x="3133" y="6366"/>
                    <a:pt x="0" y="9499"/>
                  </a:cubicBezTo>
                  <a:cubicBezTo>
                    <a:pt x="0" y="9700"/>
                    <a:pt x="0" y="9800"/>
                    <a:pt x="101" y="10026"/>
                  </a:cubicBezTo>
                  <a:lnTo>
                    <a:pt x="101" y="10126"/>
                  </a:lnTo>
                  <a:cubicBezTo>
                    <a:pt x="101" y="10326"/>
                    <a:pt x="201" y="10427"/>
                    <a:pt x="201" y="10652"/>
                  </a:cubicBezTo>
                  <a:lnTo>
                    <a:pt x="326" y="10652"/>
                  </a:lnTo>
                  <a:lnTo>
                    <a:pt x="326" y="10752"/>
                  </a:lnTo>
                  <a:cubicBezTo>
                    <a:pt x="527" y="11279"/>
                    <a:pt x="727" y="11805"/>
                    <a:pt x="1053" y="12306"/>
                  </a:cubicBezTo>
                  <a:lnTo>
                    <a:pt x="12331" y="1028"/>
                  </a:lnTo>
                  <a:cubicBezTo>
                    <a:pt x="11379" y="527"/>
                    <a:pt x="10452" y="201"/>
                    <a:pt x="94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-4166500" y="3228450"/>
              <a:ext cx="331500" cy="331500"/>
            </a:xfrm>
            <a:custGeom>
              <a:avLst/>
              <a:gdLst/>
              <a:ahLst/>
              <a:cxnLst/>
              <a:rect l="l" t="t" r="r" b="b"/>
              <a:pathLst>
                <a:path w="13260" h="13260" extrusionOk="0">
                  <a:moveTo>
                    <a:pt x="11480" y="1"/>
                  </a:moveTo>
                  <a:lnTo>
                    <a:pt x="1" y="11480"/>
                  </a:lnTo>
                  <a:cubicBezTo>
                    <a:pt x="627" y="12207"/>
                    <a:pt x="1254" y="12733"/>
                    <a:pt x="1981" y="13259"/>
                  </a:cubicBezTo>
                  <a:lnTo>
                    <a:pt x="13259" y="1981"/>
                  </a:lnTo>
                  <a:cubicBezTo>
                    <a:pt x="12733" y="1254"/>
                    <a:pt x="12206" y="628"/>
                    <a:pt x="1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-4239800" y="3157650"/>
              <a:ext cx="456800" cy="454300"/>
            </a:xfrm>
            <a:custGeom>
              <a:avLst/>
              <a:gdLst/>
              <a:ahLst/>
              <a:cxnLst/>
              <a:rect l="l" t="t" r="r" b="b"/>
              <a:pathLst>
                <a:path w="18272" h="18172" extrusionOk="0">
                  <a:moveTo>
                    <a:pt x="9199" y="1780"/>
                  </a:moveTo>
                  <a:cubicBezTo>
                    <a:pt x="10752" y="1780"/>
                    <a:pt x="12331" y="2407"/>
                    <a:pt x="13585" y="3334"/>
                  </a:cubicBezTo>
                  <a:cubicBezTo>
                    <a:pt x="14838" y="4287"/>
                    <a:pt x="15765" y="5640"/>
                    <a:pt x="16191" y="7319"/>
                  </a:cubicBezTo>
                  <a:cubicBezTo>
                    <a:pt x="16291" y="7846"/>
                    <a:pt x="16392" y="8472"/>
                    <a:pt x="16392" y="9099"/>
                  </a:cubicBezTo>
                  <a:cubicBezTo>
                    <a:pt x="16392" y="10653"/>
                    <a:pt x="15890" y="12232"/>
                    <a:pt x="14938" y="13485"/>
                  </a:cubicBezTo>
                  <a:cubicBezTo>
                    <a:pt x="13885" y="14738"/>
                    <a:pt x="12532" y="15665"/>
                    <a:pt x="10978" y="16091"/>
                  </a:cubicBezTo>
                  <a:cubicBezTo>
                    <a:pt x="10351" y="16191"/>
                    <a:pt x="9725" y="16292"/>
                    <a:pt x="9199" y="16292"/>
                  </a:cubicBezTo>
                  <a:cubicBezTo>
                    <a:pt x="7519" y="16292"/>
                    <a:pt x="5965" y="15765"/>
                    <a:pt x="4712" y="14838"/>
                  </a:cubicBezTo>
                  <a:cubicBezTo>
                    <a:pt x="3459" y="13886"/>
                    <a:pt x="2507" y="12532"/>
                    <a:pt x="2106" y="10853"/>
                  </a:cubicBezTo>
                  <a:cubicBezTo>
                    <a:pt x="1980" y="10226"/>
                    <a:pt x="1880" y="9600"/>
                    <a:pt x="1880" y="9099"/>
                  </a:cubicBezTo>
                  <a:cubicBezTo>
                    <a:pt x="1880" y="7419"/>
                    <a:pt x="2407" y="5840"/>
                    <a:pt x="3459" y="4587"/>
                  </a:cubicBezTo>
                  <a:cubicBezTo>
                    <a:pt x="4387" y="3460"/>
                    <a:pt x="5740" y="2507"/>
                    <a:pt x="7319" y="1981"/>
                  </a:cubicBezTo>
                  <a:cubicBezTo>
                    <a:pt x="7945" y="1881"/>
                    <a:pt x="8572" y="1780"/>
                    <a:pt x="9199" y="1780"/>
                  </a:cubicBezTo>
                  <a:close/>
                  <a:moveTo>
                    <a:pt x="9199" y="1"/>
                  </a:moveTo>
                  <a:cubicBezTo>
                    <a:pt x="8372" y="1"/>
                    <a:pt x="7620" y="1"/>
                    <a:pt x="6893" y="201"/>
                  </a:cubicBezTo>
                  <a:cubicBezTo>
                    <a:pt x="4813" y="728"/>
                    <a:pt x="3133" y="1981"/>
                    <a:pt x="1880" y="3560"/>
                  </a:cubicBezTo>
                  <a:cubicBezTo>
                    <a:pt x="727" y="5114"/>
                    <a:pt x="1" y="6993"/>
                    <a:pt x="1" y="9099"/>
                  </a:cubicBezTo>
                  <a:cubicBezTo>
                    <a:pt x="1" y="9825"/>
                    <a:pt x="101" y="10552"/>
                    <a:pt x="326" y="11279"/>
                  </a:cubicBezTo>
                  <a:cubicBezTo>
                    <a:pt x="853" y="13359"/>
                    <a:pt x="2106" y="15039"/>
                    <a:pt x="3660" y="16292"/>
                  </a:cubicBezTo>
                  <a:cubicBezTo>
                    <a:pt x="5239" y="17445"/>
                    <a:pt x="7118" y="18171"/>
                    <a:pt x="9199" y="18171"/>
                  </a:cubicBezTo>
                  <a:cubicBezTo>
                    <a:pt x="9925" y="18171"/>
                    <a:pt x="10652" y="18071"/>
                    <a:pt x="11379" y="17871"/>
                  </a:cubicBezTo>
                  <a:cubicBezTo>
                    <a:pt x="13484" y="17344"/>
                    <a:pt x="15138" y="16191"/>
                    <a:pt x="16392" y="14612"/>
                  </a:cubicBezTo>
                  <a:cubicBezTo>
                    <a:pt x="17544" y="13059"/>
                    <a:pt x="18271" y="11079"/>
                    <a:pt x="18271" y="9099"/>
                  </a:cubicBezTo>
                  <a:cubicBezTo>
                    <a:pt x="18271" y="8347"/>
                    <a:pt x="18171" y="7520"/>
                    <a:pt x="17971" y="6793"/>
                  </a:cubicBezTo>
                  <a:cubicBezTo>
                    <a:pt x="17444" y="4713"/>
                    <a:pt x="16291" y="3033"/>
                    <a:pt x="14737" y="1881"/>
                  </a:cubicBezTo>
                  <a:cubicBezTo>
                    <a:pt x="13159" y="627"/>
                    <a:pt x="11179" y="1"/>
                    <a:pt x="9199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-4427775" y="3254150"/>
              <a:ext cx="237500" cy="112175"/>
            </a:xfrm>
            <a:custGeom>
              <a:avLst/>
              <a:gdLst/>
              <a:ahLst/>
              <a:cxnLst/>
              <a:rect l="l" t="t" r="r" b="b"/>
              <a:pathLst>
                <a:path w="9500" h="4487" extrusionOk="0">
                  <a:moveTo>
                    <a:pt x="4813" y="1"/>
                  </a:moveTo>
                  <a:cubicBezTo>
                    <a:pt x="4387" y="1"/>
                    <a:pt x="4086" y="1"/>
                    <a:pt x="3660" y="101"/>
                  </a:cubicBezTo>
                  <a:cubicBezTo>
                    <a:pt x="2607" y="427"/>
                    <a:pt x="1780" y="953"/>
                    <a:pt x="1154" y="1680"/>
                  </a:cubicBezTo>
                  <a:cubicBezTo>
                    <a:pt x="527" y="2407"/>
                    <a:pt x="101" y="3234"/>
                    <a:pt x="1" y="4286"/>
                  </a:cubicBezTo>
                  <a:lnTo>
                    <a:pt x="1880" y="4487"/>
                  </a:lnTo>
                  <a:cubicBezTo>
                    <a:pt x="1880" y="3860"/>
                    <a:pt x="2206" y="3359"/>
                    <a:pt x="2607" y="2933"/>
                  </a:cubicBezTo>
                  <a:cubicBezTo>
                    <a:pt x="2933" y="2407"/>
                    <a:pt x="3459" y="2106"/>
                    <a:pt x="4086" y="1980"/>
                  </a:cubicBezTo>
                  <a:cubicBezTo>
                    <a:pt x="4387" y="1880"/>
                    <a:pt x="4612" y="1880"/>
                    <a:pt x="4813" y="1880"/>
                  </a:cubicBezTo>
                  <a:cubicBezTo>
                    <a:pt x="5540" y="1880"/>
                    <a:pt x="6166" y="2106"/>
                    <a:pt x="6692" y="2507"/>
                  </a:cubicBezTo>
                  <a:cubicBezTo>
                    <a:pt x="7219" y="2833"/>
                    <a:pt x="7520" y="3459"/>
                    <a:pt x="7745" y="4086"/>
                  </a:cubicBezTo>
                  <a:lnTo>
                    <a:pt x="9499" y="3660"/>
                  </a:lnTo>
                  <a:cubicBezTo>
                    <a:pt x="9299" y="2507"/>
                    <a:pt x="8572" y="1680"/>
                    <a:pt x="7745" y="1053"/>
                  </a:cubicBezTo>
                  <a:cubicBezTo>
                    <a:pt x="6993" y="427"/>
                    <a:pt x="5966" y="1"/>
                    <a:pt x="481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9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</a:t>
            </a:r>
            <a:endParaRPr dirty="0"/>
          </a:p>
        </p:txBody>
      </p:sp>
      <p:sp>
        <p:nvSpPr>
          <p:cNvPr id="551" name="Google Shape;551;p29"/>
          <p:cNvSpPr txBox="1">
            <a:spLocks noGrp="1"/>
          </p:cNvSpPr>
          <p:nvPr>
            <p:ph type="subTitle" idx="1"/>
          </p:nvPr>
        </p:nvSpPr>
        <p:spPr>
          <a:xfrm>
            <a:off x="1187624" y="1347614"/>
            <a:ext cx="662473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/>
              <a:t>terjadinya</a:t>
            </a:r>
            <a:r>
              <a:rPr lang="en-US" dirty="0"/>
              <a:t> over stock </a:t>
            </a:r>
            <a:r>
              <a:rPr lang="en-US" dirty="0" err="1"/>
              <a:t>ataupun</a:t>
            </a:r>
            <a:r>
              <a:rPr lang="en-US" dirty="0"/>
              <a:t> stock out </a:t>
            </a:r>
            <a:r>
              <a:rPr lang="en-US" dirty="0" err="1"/>
              <a:t>pada</a:t>
            </a:r>
            <a:r>
              <a:rPr lang="en-US" dirty="0"/>
              <a:t> Distributor Personal Beauty </a:t>
            </a:r>
            <a:r>
              <a:rPr lang="en-US" dirty="0" err="1"/>
              <a:t>Jember</a:t>
            </a:r>
            <a:endParaRPr lang="en-US" dirty="0"/>
          </a:p>
        </p:txBody>
      </p:sp>
      <p:sp>
        <p:nvSpPr>
          <p:cNvPr id="552" name="Google Shape;552;p29"/>
          <p:cNvSpPr txBox="1">
            <a:spLocks noGrp="1"/>
          </p:cNvSpPr>
          <p:nvPr>
            <p:ph type="subTitle" idx="7"/>
          </p:nvPr>
        </p:nvSpPr>
        <p:spPr>
          <a:xfrm>
            <a:off x="1166180" y="3795886"/>
            <a:ext cx="664618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 smtClean="0"/>
              <a:t>aplikasi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memanajemen</a:t>
            </a:r>
            <a:r>
              <a:rPr lang="en-US" dirty="0" smtClean="0"/>
              <a:t> </a:t>
            </a:r>
            <a:r>
              <a:rPr lang="en-US" dirty="0" err="1"/>
              <a:t>penyediaan</a:t>
            </a:r>
            <a:r>
              <a:rPr lang="en-US" dirty="0"/>
              <a:t> </a:t>
            </a:r>
            <a:r>
              <a:rPr lang="en-US" dirty="0" err="1"/>
              <a:t>stok</a:t>
            </a:r>
            <a:r>
              <a:rPr lang="en-US" dirty="0"/>
              <a:t> </a:t>
            </a:r>
            <a:r>
              <a:rPr lang="en-US" dirty="0" err="1"/>
              <a:t>penjualan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skincare / </a:t>
            </a:r>
            <a:r>
              <a:rPr lang="en-US" dirty="0" err="1"/>
              <a:t>perawatan</a:t>
            </a:r>
            <a:r>
              <a:rPr lang="en-US" dirty="0"/>
              <a:t> </a:t>
            </a:r>
            <a:r>
              <a:rPr lang="en-US" dirty="0" err="1"/>
              <a:t>kulit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meminimalisir</a:t>
            </a:r>
            <a:r>
              <a:rPr lang="en-US" dirty="0"/>
              <a:t> </a:t>
            </a:r>
            <a:r>
              <a:rPr lang="en-US" dirty="0" err="1"/>
              <a:t>terjadinya</a:t>
            </a:r>
            <a:r>
              <a:rPr lang="en-US" dirty="0"/>
              <a:t> over stock </a:t>
            </a:r>
            <a:r>
              <a:rPr lang="en-US" dirty="0" err="1"/>
              <a:t>ataupun</a:t>
            </a:r>
            <a:r>
              <a:rPr lang="en-US" dirty="0"/>
              <a:t> stock out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pendapatan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maksimal</a:t>
            </a:r>
            <a:r>
              <a:rPr lang="en-US" dirty="0"/>
              <a:t>. </a:t>
            </a:r>
          </a:p>
        </p:txBody>
      </p:sp>
      <p:sp>
        <p:nvSpPr>
          <p:cNvPr id="553" name="Google Shape;553;p29"/>
          <p:cNvSpPr txBox="1">
            <a:spLocks noGrp="1"/>
          </p:cNvSpPr>
          <p:nvPr>
            <p:ph type="subTitle" idx="2"/>
          </p:nvPr>
        </p:nvSpPr>
        <p:spPr>
          <a:xfrm>
            <a:off x="1187624" y="2283718"/>
            <a:ext cx="6696744" cy="9479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pendapatan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maksimal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persediaan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memenuhi</a:t>
            </a:r>
            <a:r>
              <a:rPr lang="en-US" dirty="0"/>
              <a:t> </a:t>
            </a:r>
            <a:r>
              <a:rPr lang="en-US" dirty="0" err="1"/>
              <a:t>permintaan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yang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konsumen</a:t>
            </a:r>
            <a:r>
              <a:rPr lang="en-US" dirty="0"/>
              <a:t>. </a:t>
            </a:r>
            <a:endParaRPr dirty="0"/>
          </a:p>
        </p:txBody>
      </p:sp>
      <p:sp>
        <p:nvSpPr>
          <p:cNvPr id="554" name="Google Shape;554;p29"/>
          <p:cNvSpPr txBox="1">
            <a:spLocks noGrp="1"/>
          </p:cNvSpPr>
          <p:nvPr>
            <p:ph type="title"/>
          </p:nvPr>
        </p:nvSpPr>
        <p:spPr>
          <a:xfrm>
            <a:off x="611560" y="1275606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55" name="Google Shape;555;p29"/>
          <p:cNvSpPr txBox="1">
            <a:spLocks noGrp="1"/>
          </p:cNvSpPr>
          <p:nvPr>
            <p:ph type="title" idx="9"/>
          </p:nvPr>
        </p:nvSpPr>
        <p:spPr>
          <a:xfrm>
            <a:off x="611560" y="3579862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56" name="Google Shape;556;p29"/>
          <p:cNvSpPr txBox="1">
            <a:spLocks noGrp="1"/>
          </p:cNvSpPr>
          <p:nvPr>
            <p:ph type="title" idx="3"/>
          </p:nvPr>
        </p:nvSpPr>
        <p:spPr>
          <a:xfrm>
            <a:off x="611560" y="2355726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57" name="Google Shape;557;p29"/>
          <p:cNvSpPr txBox="1">
            <a:spLocks noGrp="1"/>
          </p:cNvSpPr>
          <p:nvPr>
            <p:ph type="subTitle" idx="4"/>
          </p:nvPr>
        </p:nvSpPr>
        <p:spPr>
          <a:xfrm>
            <a:off x="107504" y="1131590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Masalah</a:t>
            </a:r>
            <a:endParaRPr dirty="0"/>
          </a:p>
        </p:txBody>
      </p:sp>
      <p:sp>
        <p:nvSpPr>
          <p:cNvPr id="558" name="Google Shape;558;p29"/>
          <p:cNvSpPr txBox="1">
            <a:spLocks noGrp="1"/>
          </p:cNvSpPr>
          <p:nvPr>
            <p:ph type="subTitle" idx="5"/>
          </p:nvPr>
        </p:nvSpPr>
        <p:spPr>
          <a:xfrm>
            <a:off x="107504" y="2211710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err="1"/>
              <a:t>Dampak</a:t>
            </a:r>
            <a:endParaRPr dirty="0"/>
          </a:p>
        </p:txBody>
      </p:sp>
      <p:sp>
        <p:nvSpPr>
          <p:cNvPr id="559" name="Google Shape;559;p29"/>
          <p:cNvSpPr txBox="1">
            <a:spLocks noGrp="1"/>
          </p:cNvSpPr>
          <p:nvPr>
            <p:ph type="subTitle" idx="14"/>
          </p:nvPr>
        </p:nvSpPr>
        <p:spPr>
          <a:xfrm>
            <a:off x="-36512" y="3435846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err="1"/>
              <a:t>Solusi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338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9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</a:t>
            </a:r>
            <a:endParaRPr dirty="0"/>
          </a:p>
        </p:txBody>
      </p:sp>
      <p:pic>
        <p:nvPicPr>
          <p:cNvPr id="21" name="Picture 20" descr="C:\Users\user\AppData\Local\Microsoft\Windows\INetCache\Content.Word\Kuisioner_page-0001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059581"/>
            <a:ext cx="2448272" cy="3697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Kuisioner_page-000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047927"/>
            <a:ext cx="2597915" cy="3724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215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814176" y="1588059"/>
            <a:ext cx="7515652" cy="86409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600" dirty="0" smtClean="0"/>
              <a:t>	</a:t>
            </a:r>
            <a:r>
              <a:rPr lang="en-US" sz="1600" dirty="0" err="1" smtClean="0"/>
              <a:t>Bagaimana</a:t>
            </a:r>
            <a:r>
              <a:rPr lang="en-US" sz="1600" dirty="0" smtClean="0"/>
              <a:t> </a:t>
            </a:r>
            <a:r>
              <a:rPr lang="en-US" sz="1600" dirty="0" err="1"/>
              <a:t>merancang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 smtClean="0"/>
              <a:t>memprediksi</a:t>
            </a:r>
            <a:r>
              <a:rPr lang="en-US" sz="1600" dirty="0"/>
              <a:t> </a:t>
            </a:r>
            <a:r>
              <a:rPr lang="en-US" sz="1600" dirty="0" err="1" smtClean="0"/>
              <a:t>kebutuhan</a:t>
            </a:r>
            <a:r>
              <a:rPr lang="en-US" sz="1600" dirty="0" smtClean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</a:t>
            </a:r>
            <a:r>
              <a:rPr lang="en-US" sz="1600" i="1" dirty="0"/>
              <a:t>skincare </a:t>
            </a:r>
            <a:r>
              <a:rPr lang="en-US" sz="1600" dirty="0"/>
              <a:t>di </a:t>
            </a:r>
            <a:r>
              <a:rPr lang="en-US" sz="1600" dirty="0" err="1"/>
              <a:t>masa</a:t>
            </a:r>
            <a:r>
              <a:rPr lang="en-US" sz="1600" dirty="0"/>
              <a:t> yang </a:t>
            </a:r>
            <a:r>
              <a:rPr lang="en-US" sz="1600" dirty="0" err="1"/>
              <a:t>akan</a:t>
            </a:r>
            <a:r>
              <a:rPr lang="en-US" sz="1600" dirty="0"/>
              <a:t> </a:t>
            </a:r>
            <a:r>
              <a:rPr lang="en-US" sz="1600" dirty="0" err="1"/>
              <a:t>datang</a:t>
            </a:r>
            <a:r>
              <a:rPr lang="en-US" sz="1600" dirty="0"/>
              <a:t> </a:t>
            </a:r>
            <a:r>
              <a:rPr lang="en-US" sz="1600" dirty="0" err="1"/>
              <a:t>sehingga</a:t>
            </a:r>
            <a:r>
              <a:rPr lang="en-US" sz="1600" dirty="0"/>
              <a:t> </a:t>
            </a:r>
            <a:r>
              <a:rPr lang="en-US" sz="1600" dirty="0" err="1" smtClean="0"/>
              <a:t>dapat</a:t>
            </a:r>
            <a:r>
              <a:rPr lang="en-US" sz="1600" dirty="0"/>
              <a:t> </a:t>
            </a:r>
            <a:r>
              <a:rPr lang="en-US" sz="1600" dirty="0" err="1" smtClean="0"/>
              <a:t>dijadikan</a:t>
            </a:r>
            <a:r>
              <a:rPr lang="en-US" sz="1600" dirty="0" smtClean="0"/>
              <a:t> </a:t>
            </a:r>
            <a:r>
              <a:rPr lang="en-US" sz="1600" dirty="0" err="1" smtClean="0"/>
              <a:t>rekomendasi</a:t>
            </a:r>
            <a:r>
              <a:rPr lang="en-US" sz="1600" dirty="0" smtClean="0"/>
              <a:t> </a:t>
            </a:r>
            <a:r>
              <a:rPr lang="en-US" sz="1600" dirty="0" err="1"/>
              <a:t>dalam</a:t>
            </a:r>
            <a:r>
              <a:rPr lang="en-US" sz="1600" dirty="0"/>
              <a:t> proses </a:t>
            </a:r>
            <a:r>
              <a:rPr lang="en-US" sz="1600" dirty="0" err="1"/>
              <a:t>penentuan</a:t>
            </a:r>
            <a:r>
              <a:rPr lang="en-US" sz="1600" dirty="0"/>
              <a:t> </a:t>
            </a:r>
            <a:r>
              <a:rPr lang="en-US" sz="1600" dirty="0" err="1"/>
              <a:t>stok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</a:t>
            </a:r>
            <a:r>
              <a:rPr lang="en-US" sz="1600" i="1" dirty="0"/>
              <a:t>skincare</a:t>
            </a:r>
            <a:r>
              <a:rPr lang="en-US" sz="1600" dirty="0" smtClean="0"/>
              <a:t>?</a:t>
            </a:r>
            <a:endParaRPr lang="en-US" sz="16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Rumusan Masalah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568;p30"/>
          <p:cNvSpPr txBox="1">
            <a:spLocks/>
          </p:cNvSpPr>
          <p:nvPr/>
        </p:nvSpPr>
        <p:spPr>
          <a:xfrm>
            <a:off x="694840" y="2787774"/>
            <a:ext cx="75156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600" dirty="0"/>
              <a:t>	</a:t>
            </a:r>
            <a:r>
              <a:rPr lang="en-US" sz="1600" dirty="0" err="1" smtClean="0"/>
              <a:t>Bagaimana</a:t>
            </a:r>
            <a:r>
              <a:rPr lang="en-US" sz="1600" dirty="0" smtClean="0"/>
              <a:t> </a:t>
            </a:r>
            <a:r>
              <a:rPr lang="en-US" sz="1600" dirty="0" err="1"/>
              <a:t>cara</a:t>
            </a:r>
            <a:r>
              <a:rPr lang="en-US" sz="1600" dirty="0"/>
              <a:t> </a:t>
            </a:r>
            <a:r>
              <a:rPr lang="en-US" sz="1600" dirty="0" err="1"/>
              <a:t>membangun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 yang </a:t>
            </a:r>
            <a:r>
              <a:rPr lang="en-US" sz="1600" dirty="0" err="1" smtClean="0"/>
              <a:t>dapat</a:t>
            </a:r>
            <a:r>
              <a:rPr lang="en-US" sz="1600" dirty="0" smtClean="0"/>
              <a:t> </a:t>
            </a:r>
            <a:r>
              <a:rPr lang="en-US" sz="1600" dirty="0" err="1" smtClean="0"/>
              <a:t>meramalkan</a:t>
            </a:r>
            <a:r>
              <a:rPr lang="en-US" sz="1600" dirty="0" smtClean="0"/>
              <a:t> </a:t>
            </a:r>
            <a:r>
              <a:rPr lang="en-US" sz="1600" dirty="0" err="1" smtClean="0"/>
              <a:t>kebutuhan</a:t>
            </a:r>
            <a:r>
              <a:rPr lang="en-US" sz="1600" dirty="0" smtClean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skincare </a:t>
            </a:r>
            <a:r>
              <a:rPr lang="en-US" sz="1600" dirty="0" err="1"/>
              <a:t>secara</a:t>
            </a:r>
            <a:r>
              <a:rPr lang="en-US" sz="1600" dirty="0"/>
              <a:t> </a:t>
            </a:r>
            <a:r>
              <a:rPr lang="en-US" sz="1600" dirty="0" err="1"/>
              <a:t>akurat</a:t>
            </a:r>
            <a:r>
              <a:rPr lang="en-US" sz="1600" dirty="0"/>
              <a:t> </a:t>
            </a:r>
            <a:r>
              <a:rPr lang="en-US" sz="1600" dirty="0" err="1"/>
              <a:t>sesuai</a:t>
            </a:r>
            <a:r>
              <a:rPr lang="en-US" sz="1600" dirty="0"/>
              <a:t>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pola</a:t>
            </a:r>
            <a:r>
              <a:rPr lang="en-US" sz="1600" dirty="0" smtClean="0"/>
              <a:t> </a:t>
            </a:r>
            <a:r>
              <a:rPr lang="en-US" sz="1600" dirty="0"/>
              <a:t>data yang </a:t>
            </a:r>
            <a:r>
              <a:rPr lang="en-US" sz="1600" dirty="0" err="1" smtClean="0"/>
              <a:t>ada</a:t>
            </a:r>
            <a:r>
              <a:rPr lang="en-US" sz="1600" dirty="0" smtClean="0"/>
              <a:t>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triple </a:t>
            </a:r>
            <a:r>
              <a:rPr lang="en-US" sz="1600" dirty="0" smtClean="0"/>
              <a:t>exponential smoothing</a:t>
            </a:r>
            <a:r>
              <a:rPr lang="en-US" sz="1600" dirty="0"/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755576" y="2030334"/>
            <a:ext cx="7515652" cy="104547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600" dirty="0" err="1" smtClean="0"/>
              <a:t>Membangun</a:t>
            </a:r>
            <a:r>
              <a:rPr lang="en-US" sz="1600" dirty="0" smtClean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membantu</a:t>
            </a:r>
            <a:r>
              <a:rPr lang="en-US" sz="1600" dirty="0"/>
              <a:t> </a:t>
            </a:r>
            <a:r>
              <a:rPr lang="en-US" sz="1600" dirty="0" err="1" smtClean="0"/>
              <a:t>memberikan</a:t>
            </a:r>
            <a:r>
              <a:rPr lang="en-US" sz="1600" dirty="0"/>
              <a:t> </a:t>
            </a:r>
            <a:r>
              <a:rPr lang="en-US" sz="1600" dirty="0" err="1" smtClean="0"/>
              <a:t>keputusan</a:t>
            </a:r>
            <a:r>
              <a:rPr lang="en-US" sz="1600" dirty="0" smtClean="0"/>
              <a:t>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penyetokan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skincare </a:t>
            </a:r>
            <a:r>
              <a:rPr lang="en-US" sz="1600" dirty="0" err="1"/>
              <a:t>pada</a:t>
            </a:r>
            <a:r>
              <a:rPr lang="en-US" sz="1600" dirty="0"/>
              <a:t> Distributor Personal </a:t>
            </a:r>
            <a:r>
              <a:rPr lang="en-US" sz="1600" dirty="0" smtClean="0"/>
              <a:t>Beauty </a:t>
            </a:r>
            <a:r>
              <a:rPr lang="en-US" sz="1600" dirty="0" err="1" smtClean="0"/>
              <a:t>Jember</a:t>
            </a:r>
            <a:r>
              <a:rPr lang="en-US" sz="1600" dirty="0" smtClean="0"/>
              <a:t> </a:t>
            </a:r>
            <a:r>
              <a:rPr lang="en-US" sz="1600" dirty="0" err="1"/>
              <a:t>sehingga</a:t>
            </a:r>
            <a:r>
              <a:rPr lang="en-US" sz="1600" dirty="0"/>
              <a:t>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meminimalisir</a:t>
            </a:r>
            <a:r>
              <a:rPr lang="en-US" sz="1600" dirty="0"/>
              <a:t> </a:t>
            </a:r>
            <a:r>
              <a:rPr lang="en-US" sz="1600" dirty="0" err="1"/>
              <a:t>terjadinya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over stock </a:t>
            </a:r>
            <a:r>
              <a:rPr lang="en-US" sz="1600" dirty="0" err="1"/>
              <a:t>maupun</a:t>
            </a:r>
            <a:r>
              <a:rPr lang="en-US" sz="1600" dirty="0"/>
              <a:t> </a:t>
            </a:r>
            <a:r>
              <a:rPr lang="en-US" sz="1600" dirty="0" smtClean="0"/>
              <a:t>stock out</a:t>
            </a:r>
            <a:r>
              <a:rPr lang="en-US" sz="1600" dirty="0"/>
              <a:t>.</a:t>
            </a:r>
          </a:p>
        </p:txBody>
      </p:sp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Tujuan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2696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1"/>
          <p:cNvSpPr txBox="1">
            <a:spLocks noGrp="1"/>
          </p:cNvSpPr>
          <p:nvPr>
            <p:ph type="ctrTitle"/>
          </p:nvPr>
        </p:nvSpPr>
        <p:spPr>
          <a:xfrm>
            <a:off x="4788024" y="483518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Metode Peramalan</a:t>
            </a:r>
            <a:endParaRPr sz="2400" dirty="0"/>
          </a:p>
        </p:txBody>
      </p:sp>
      <p:grpSp>
        <p:nvGrpSpPr>
          <p:cNvPr id="586" name="Google Shape;586;p31"/>
          <p:cNvGrpSpPr/>
          <p:nvPr/>
        </p:nvGrpSpPr>
        <p:grpSpPr>
          <a:xfrm>
            <a:off x="871286" y="1178546"/>
            <a:ext cx="3487507" cy="2665645"/>
            <a:chOff x="871286" y="1178546"/>
            <a:chExt cx="3487507" cy="2665645"/>
          </a:xfrm>
        </p:grpSpPr>
        <p:sp>
          <p:nvSpPr>
            <p:cNvPr id="587" name="Google Shape;587;p31"/>
            <p:cNvSpPr/>
            <p:nvPr/>
          </p:nvSpPr>
          <p:spPr>
            <a:xfrm>
              <a:off x="3724729" y="1676469"/>
              <a:ext cx="250882" cy="217694"/>
            </a:xfrm>
            <a:custGeom>
              <a:avLst/>
              <a:gdLst/>
              <a:ahLst/>
              <a:cxnLst/>
              <a:rect l="l" t="t" r="r" b="b"/>
              <a:pathLst>
                <a:path w="13259" h="11505" extrusionOk="0">
                  <a:moveTo>
                    <a:pt x="6567" y="1"/>
                  </a:moveTo>
                  <a:lnTo>
                    <a:pt x="1" y="11505"/>
                  </a:lnTo>
                  <a:lnTo>
                    <a:pt x="13259" y="11505"/>
                  </a:lnTo>
                  <a:lnTo>
                    <a:pt x="65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1017834" y="2858259"/>
              <a:ext cx="100550" cy="102934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871286" y="2075773"/>
              <a:ext cx="215328" cy="853632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3817672" y="1437470"/>
              <a:ext cx="541122" cy="1128204"/>
            </a:xfrm>
            <a:custGeom>
              <a:avLst/>
              <a:gdLst/>
              <a:ahLst/>
              <a:cxnLst/>
              <a:rect l="l" t="t" r="r" b="b"/>
              <a:pathLst>
                <a:path w="28598" h="59625" extrusionOk="0">
                  <a:moveTo>
                    <a:pt x="101" y="0"/>
                  </a:moveTo>
                  <a:lnTo>
                    <a:pt x="1" y="426"/>
                  </a:lnTo>
                  <a:cubicBezTo>
                    <a:pt x="16066" y="3359"/>
                    <a:pt x="28197" y="17344"/>
                    <a:pt x="28197" y="34161"/>
                  </a:cubicBezTo>
                  <a:lnTo>
                    <a:pt x="28197" y="34462"/>
                  </a:lnTo>
                  <a:cubicBezTo>
                    <a:pt x="28096" y="44286"/>
                    <a:pt x="23911" y="53058"/>
                    <a:pt x="17219" y="59324"/>
                  </a:cubicBezTo>
                  <a:lnTo>
                    <a:pt x="17545" y="59625"/>
                  </a:lnTo>
                  <a:cubicBezTo>
                    <a:pt x="24212" y="53359"/>
                    <a:pt x="28497" y="44386"/>
                    <a:pt x="28598" y="34462"/>
                  </a:cubicBezTo>
                  <a:lnTo>
                    <a:pt x="28598" y="34161"/>
                  </a:lnTo>
                  <a:cubicBezTo>
                    <a:pt x="28598" y="17143"/>
                    <a:pt x="16292" y="2933"/>
                    <a:pt x="10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3789706" y="1403789"/>
              <a:ext cx="81098" cy="79225"/>
            </a:xfrm>
            <a:custGeom>
              <a:avLst/>
              <a:gdLst/>
              <a:ahLst/>
              <a:cxnLst/>
              <a:rect l="l" t="t" r="r" b="b"/>
              <a:pathLst>
                <a:path w="4286" h="4187" extrusionOk="0">
                  <a:moveTo>
                    <a:pt x="2206" y="1"/>
                  </a:moveTo>
                  <a:cubicBezTo>
                    <a:pt x="1053" y="1"/>
                    <a:pt x="0" y="953"/>
                    <a:pt x="126" y="2106"/>
                  </a:cubicBezTo>
                  <a:cubicBezTo>
                    <a:pt x="126" y="3259"/>
                    <a:pt x="1053" y="4186"/>
                    <a:pt x="2206" y="4186"/>
                  </a:cubicBezTo>
                  <a:cubicBezTo>
                    <a:pt x="3258" y="4186"/>
                    <a:pt x="4286" y="3259"/>
                    <a:pt x="4286" y="2106"/>
                  </a:cubicBezTo>
                  <a:cubicBezTo>
                    <a:pt x="4186" y="953"/>
                    <a:pt x="3359" y="1"/>
                    <a:pt x="2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1051023" y="2188640"/>
              <a:ext cx="67361" cy="51240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1713054" y="3158451"/>
              <a:ext cx="65450" cy="51694"/>
            </a:xfrm>
            <a:custGeom>
              <a:avLst/>
              <a:gdLst/>
              <a:ahLst/>
              <a:cxnLst/>
              <a:rect l="l" t="t" r="r" b="b"/>
              <a:pathLst>
                <a:path w="3459" h="2732" extrusionOk="0">
                  <a:moveTo>
                    <a:pt x="1679" y="0"/>
                  </a:moveTo>
                  <a:cubicBezTo>
                    <a:pt x="0" y="0"/>
                    <a:pt x="0" y="2732"/>
                    <a:pt x="1679" y="2732"/>
                  </a:cubicBezTo>
                  <a:cubicBezTo>
                    <a:pt x="3459" y="2732"/>
                    <a:pt x="3459" y="0"/>
                    <a:pt x="1679" y="0"/>
                  </a:cubicBezTo>
                  <a:close/>
                </a:path>
              </a:pathLst>
            </a:custGeom>
            <a:solidFill>
              <a:srgbClr val="C42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3985564" y="1615295"/>
              <a:ext cx="39376" cy="29896"/>
            </a:xfrm>
            <a:custGeom>
              <a:avLst/>
              <a:gdLst/>
              <a:ahLst/>
              <a:cxnLst/>
              <a:rect l="l" t="t" r="r" b="b"/>
              <a:pathLst>
                <a:path w="2081" h="1580" extrusionOk="0">
                  <a:moveTo>
                    <a:pt x="1053" y="1"/>
                  </a:moveTo>
                  <a:cubicBezTo>
                    <a:pt x="0" y="1"/>
                    <a:pt x="0" y="1580"/>
                    <a:pt x="1053" y="1580"/>
                  </a:cubicBezTo>
                  <a:cubicBezTo>
                    <a:pt x="2080" y="1580"/>
                    <a:pt x="2080" y="1"/>
                    <a:pt x="10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3303608" y="2710292"/>
              <a:ext cx="67361" cy="51240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560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rgbClr val="C42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2205301" y="3646895"/>
              <a:ext cx="750717" cy="156047"/>
            </a:xfrm>
            <a:custGeom>
              <a:avLst/>
              <a:gdLst/>
              <a:ahLst/>
              <a:cxnLst/>
              <a:rect l="l" t="t" r="r" b="b"/>
              <a:pathLst>
                <a:path w="39675" h="8247" extrusionOk="0">
                  <a:moveTo>
                    <a:pt x="3960" y="1"/>
                  </a:moveTo>
                  <a:cubicBezTo>
                    <a:pt x="4913" y="5515"/>
                    <a:pt x="0" y="8246"/>
                    <a:pt x="0" y="8246"/>
                  </a:cubicBezTo>
                  <a:lnTo>
                    <a:pt x="39675" y="8246"/>
                  </a:lnTo>
                  <a:cubicBezTo>
                    <a:pt x="35189" y="5114"/>
                    <a:pt x="36016" y="1"/>
                    <a:pt x="3601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2189179" y="3642637"/>
              <a:ext cx="778702" cy="164089"/>
            </a:xfrm>
            <a:custGeom>
              <a:avLst/>
              <a:gdLst/>
              <a:ahLst/>
              <a:cxnLst/>
              <a:rect l="l" t="t" r="r" b="b"/>
              <a:pathLst>
                <a:path w="41154" h="8672" extrusionOk="0">
                  <a:moveTo>
                    <a:pt x="36667" y="426"/>
                  </a:moveTo>
                  <a:lnTo>
                    <a:pt x="36667" y="1354"/>
                  </a:lnTo>
                  <a:cubicBezTo>
                    <a:pt x="36667" y="2206"/>
                    <a:pt x="36767" y="3459"/>
                    <a:pt x="37294" y="4712"/>
                  </a:cubicBezTo>
                  <a:cubicBezTo>
                    <a:pt x="37757" y="5904"/>
                    <a:pt x="38531" y="7173"/>
                    <a:pt x="39856" y="8246"/>
                  </a:cubicBezTo>
                  <a:lnTo>
                    <a:pt x="1566" y="8246"/>
                  </a:lnTo>
                  <a:cubicBezTo>
                    <a:pt x="1962" y="7945"/>
                    <a:pt x="2501" y="7489"/>
                    <a:pt x="3033" y="6893"/>
                  </a:cubicBezTo>
                  <a:cubicBezTo>
                    <a:pt x="4086" y="5740"/>
                    <a:pt x="5138" y="3985"/>
                    <a:pt x="5138" y="1579"/>
                  </a:cubicBezTo>
                  <a:cubicBezTo>
                    <a:pt x="5138" y="1221"/>
                    <a:pt x="5138" y="792"/>
                    <a:pt x="5064" y="426"/>
                  </a:cubicBezTo>
                  <a:close/>
                  <a:moveTo>
                    <a:pt x="4612" y="0"/>
                  </a:moveTo>
                  <a:lnTo>
                    <a:pt x="4612" y="226"/>
                  </a:lnTo>
                  <a:cubicBezTo>
                    <a:pt x="4712" y="727"/>
                    <a:pt x="4712" y="1153"/>
                    <a:pt x="4712" y="1579"/>
                  </a:cubicBezTo>
                  <a:cubicBezTo>
                    <a:pt x="4712" y="3760"/>
                    <a:pt x="3760" y="5539"/>
                    <a:pt x="2732" y="6592"/>
                  </a:cubicBezTo>
                  <a:cubicBezTo>
                    <a:pt x="2206" y="7218"/>
                    <a:pt x="1679" y="7619"/>
                    <a:pt x="1379" y="7845"/>
                  </a:cubicBezTo>
                  <a:cubicBezTo>
                    <a:pt x="1153" y="8045"/>
                    <a:pt x="1053" y="8146"/>
                    <a:pt x="852" y="8146"/>
                  </a:cubicBezTo>
                  <a:cubicBezTo>
                    <a:pt x="852" y="8246"/>
                    <a:pt x="852" y="8246"/>
                    <a:pt x="752" y="8246"/>
                  </a:cubicBezTo>
                  <a:lnTo>
                    <a:pt x="0" y="8672"/>
                  </a:lnTo>
                  <a:lnTo>
                    <a:pt x="41153" y="8672"/>
                  </a:lnTo>
                  <a:lnTo>
                    <a:pt x="40627" y="8246"/>
                  </a:lnTo>
                  <a:cubicBezTo>
                    <a:pt x="39073" y="7218"/>
                    <a:pt x="38121" y="5865"/>
                    <a:pt x="37720" y="4612"/>
                  </a:cubicBezTo>
                  <a:cubicBezTo>
                    <a:pt x="37193" y="3359"/>
                    <a:pt x="37093" y="2106"/>
                    <a:pt x="37093" y="1354"/>
                  </a:cubicBezTo>
                  <a:lnTo>
                    <a:pt x="37093" y="527"/>
                  </a:lnTo>
                  <a:lnTo>
                    <a:pt x="37093" y="326"/>
                  </a:lnTo>
                  <a:lnTo>
                    <a:pt x="37093" y="226"/>
                  </a:lnTo>
                  <a:lnTo>
                    <a:pt x="37193" y="0"/>
                  </a:lnTo>
                  <a:close/>
                </a:path>
              </a:pathLst>
            </a:custGeom>
            <a:solidFill>
              <a:srgbClr val="2A49A8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>
              <a:off x="2147911" y="3798646"/>
              <a:ext cx="873556" cy="41760"/>
            </a:xfrm>
            <a:custGeom>
              <a:avLst/>
              <a:gdLst/>
              <a:ahLst/>
              <a:cxnLst/>
              <a:rect l="l" t="t" r="r" b="b"/>
              <a:pathLst>
                <a:path w="46167" h="2207" extrusionOk="0">
                  <a:moveTo>
                    <a:pt x="1154" y="1"/>
                  </a:moveTo>
                  <a:cubicBezTo>
                    <a:pt x="527" y="1"/>
                    <a:pt x="1" y="527"/>
                    <a:pt x="1" y="1054"/>
                  </a:cubicBezTo>
                  <a:cubicBezTo>
                    <a:pt x="1" y="1680"/>
                    <a:pt x="527" y="2206"/>
                    <a:pt x="1154" y="2206"/>
                  </a:cubicBezTo>
                  <a:lnTo>
                    <a:pt x="45014" y="2206"/>
                  </a:lnTo>
                  <a:cubicBezTo>
                    <a:pt x="45640" y="2206"/>
                    <a:pt x="46166" y="1680"/>
                    <a:pt x="46166" y="1054"/>
                  </a:cubicBezTo>
                  <a:cubicBezTo>
                    <a:pt x="46166" y="527"/>
                    <a:pt x="45640" y="1"/>
                    <a:pt x="4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>
              <a:off x="2144127" y="3794862"/>
              <a:ext cx="881125" cy="49329"/>
            </a:xfrm>
            <a:custGeom>
              <a:avLst/>
              <a:gdLst/>
              <a:ahLst/>
              <a:cxnLst/>
              <a:rect l="l" t="t" r="r" b="b"/>
              <a:pathLst>
                <a:path w="46567" h="2607" extrusionOk="0">
                  <a:moveTo>
                    <a:pt x="45214" y="426"/>
                  </a:moveTo>
                  <a:cubicBezTo>
                    <a:pt x="45514" y="426"/>
                    <a:pt x="45740" y="527"/>
                    <a:pt x="45840" y="727"/>
                  </a:cubicBezTo>
                  <a:cubicBezTo>
                    <a:pt x="46041" y="828"/>
                    <a:pt x="46141" y="1053"/>
                    <a:pt x="46141" y="1254"/>
                  </a:cubicBezTo>
                  <a:cubicBezTo>
                    <a:pt x="46141" y="1579"/>
                    <a:pt x="46041" y="1780"/>
                    <a:pt x="45840" y="1880"/>
                  </a:cubicBezTo>
                  <a:cubicBezTo>
                    <a:pt x="45740" y="2081"/>
                    <a:pt x="45514" y="2206"/>
                    <a:pt x="45214" y="2206"/>
                  </a:cubicBezTo>
                  <a:lnTo>
                    <a:pt x="1354" y="2206"/>
                  </a:lnTo>
                  <a:cubicBezTo>
                    <a:pt x="1028" y="2206"/>
                    <a:pt x="827" y="2081"/>
                    <a:pt x="727" y="1880"/>
                  </a:cubicBezTo>
                  <a:cubicBezTo>
                    <a:pt x="502" y="1780"/>
                    <a:pt x="401" y="1579"/>
                    <a:pt x="401" y="1254"/>
                  </a:cubicBezTo>
                  <a:cubicBezTo>
                    <a:pt x="401" y="1053"/>
                    <a:pt x="502" y="828"/>
                    <a:pt x="727" y="727"/>
                  </a:cubicBezTo>
                  <a:cubicBezTo>
                    <a:pt x="827" y="527"/>
                    <a:pt x="1028" y="426"/>
                    <a:pt x="1354" y="426"/>
                  </a:cubicBezTo>
                  <a:close/>
                  <a:moveTo>
                    <a:pt x="1354" y="0"/>
                  </a:moveTo>
                  <a:cubicBezTo>
                    <a:pt x="627" y="0"/>
                    <a:pt x="0" y="627"/>
                    <a:pt x="0" y="1254"/>
                  </a:cubicBezTo>
                  <a:cubicBezTo>
                    <a:pt x="0" y="1980"/>
                    <a:pt x="627" y="2607"/>
                    <a:pt x="1354" y="2607"/>
                  </a:cubicBezTo>
                  <a:lnTo>
                    <a:pt x="45214" y="2607"/>
                  </a:lnTo>
                  <a:cubicBezTo>
                    <a:pt x="45940" y="2607"/>
                    <a:pt x="46567" y="1980"/>
                    <a:pt x="46567" y="1254"/>
                  </a:cubicBezTo>
                  <a:cubicBezTo>
                    <a:pt x="46567" y="627"/>
                    <a:pt x="45940" y="0"/>
                    <a:pt x="45214" y="0"/>
                  </a:cubicBezTo>
                  <a:close/>
                </a:path>
              </a:pathLst>
            </a:custGeom>
            <a:solidFill>
              <a:srgbClr val="2A49A8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>
              <a:off x="1302359" y="1826802"/>
              <a:ext cx="2564660" cy="1849516"/>
            </a:xfrm>
            <a:custGeom>
              <a:avLst/>
              <a:gdLst/>
              <a:ahLst/>
              <a:cxnLst/>
              <a:rect l="l" t="t" r="r" b="b"/>
              <a:pathLst>
                <a:path w="135541" h="97746" extrusionOk="0">
                  <a:moveTo>
                    <a:pt x="4587" y="1"/>
                  </a:moveTo>
                  <a:cubicBezTo>
                    <a:pt x="2081" y="1"/>
                    <a:pt x="1" y="1981"/>
                    <a:pt x="1" y="4487"/>
                  </a:cubicBezTo>
                  <a:lnTo>
                    <a:pt x="1" y="93159"/>
                  </a:lnTo>
                  <a:cubicBezTo>
                    <a:pt x="1" y="95666"/>
                    <a:pt x="2081" y="97746"/>
                    <a:pt x="4587" y="97746"/>
                  </a:cubicBezTo>
                  <a:lnTo>
                    <a:pt x="130954" y="97746"/>
                  </a:lnTo>
                  <a:cubicBezTo>
                    <a:pt x="133460" y="97746"/>
                    <a:pt x="135540" y="95666"/>
                    <a:pt x="135540" y="93159"/>
                  </a:cubicBezTo>
                  <a:lnTo>
                    <a:pt x="135540" y="4487"/>
                  </a:lnTo>
                  <a:cubicBezTo>
                    <a:pt x="135540" y="1981"/>
                    <a:pt x="133460" y="1"/>
                    <a:pt x="130954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1298102" y="1823017"/>
              <a:ext cx="2572702" cy="1857104"/>
            </a:xfrm>
            <a:custGeom>
              <a:avLst/>
              <a:gdLst/>
              <a:ahLst/>
              <a:cxnLst/>
              <a:rect l="l" t="t" r="r" b="b"/>
              <a:pathLst>
                <a:path w="135966" h="98147" extrusionOk="0">
                  <a:moveTo>
                    <a:pt x="131179" y="401"/>
                  </a:moveTo>
                  <a:cubicBezTo>
                    <a:pt x="132432" y="401"/>
                    <a:pt x="133460" y="827"/>
                    <a:pt x="134312" y="1654"/>
                  </a:cubicBezTo>
                  <a:cubicBezTo>
                    <a:pt x="135039" y="2406"/>
                    <a:pt x="135565" y="3534"/>
                    <a:pt x="135565" y="4687"/>
                  </a:cubicBezTo>
                  <a:lnTo>
                    <a:pt x="135565" y="93359"/>
                  </a:lnTo>
                  <a:cubicBezTo>
                    <a:pt x="135565" y="94612"/>
                    <a:pt x="135039" y="95640"/>
                    <a:pt x="134312" y="96492"/>
                  </a:cubicBezTo>
                  <a:cubicBezTo>
                    <a:pt x="133460" y="97219"/>
                    <a:pt x="132432" y="97745"/>
                    <a:pt x="131179" y="97745"/>
                  </a:cubicBezTo>
                  <a:lnTo>
                    <a:pt x="4812" y="97745"/>
                  </a:lnTo>
                  <a:cubicBezTo>
                    <a:pt x="3559" y="97745"/>
                    <a:pt x="2507" y="97219"/>
                    <a:pt x="1680" y="96492"/>
                  </a:cubicBezTo>
                  <a:cubicBezTo>
                    <a:pt x="953" y="95640"/>
                    <a:pt x="426" y="94612"/>
                    <a:pt x="426" y="93359"/>
                  </a:cubicBezTo>
                  <a:lnTo>
                    <a:pt x="426" y="4687"/>
                  </a:lnTo>
                  <a:cubicBezTo>
                    <a:pt x="426" y="3534"/>
                    <a:pt x="953" y="2406"/>
                    <a:pt x="1680" y="1654"/>
                  </a:cubicBezTo>
                  <a:cubicBezTo>
                    <a:pt x="2507" y="827"/>
                    <a:pt x="3559" y="401"/>
                    <a:pt x="4812" y="401"/>
                  </a:cubicBezTo>
                  <a:close/>
                  <a:moveTo>
                    <a:pt x="4812" y="0"/>
                  </a:moveTo>
                  <a:cubicBezTo>
                    <a:pt x="2206" y="0"/>
                    <a:pt x="0" y="2081"/>
                    <a:pt x="0" y="4687"/>
                  </a:cubicBezTo>
                  <a:lnTo>
                    <a:pt x="0" y="93359"/>
                  </a:lnTo>
                  <a:cubicBezTo>
                    <a:pt x="0" y="95966"/>
                    <a:pt x="2206" y="98146"/>
                    <a:pt x="4812" y="98146"/>
                  </a:cubicBezTo>
                  <a:lnTo>
                    <a:pt x="131179" y="98146"/>
                  </a:lnTo>
                  <a:cubicBezTo>
                    <a:pt x="133785" y="98146"/>
                    <a:pt x="135966" y="95966"/>
                    <a:pt x="135966" y="93359"/>
                  </a:cubicBezTo>
                  <a:lnTo>
                    <a:pt x="135966" y="4687"/>
                  </a:lnTo>
                  <a:cubicBezTo>
                    <a:pt x="135966" y="2081"/>
                    <a:pt x="133785" y="0"/>
                    <a:pt x="131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>
              <a:off x="1302359" y="1826802"/>
              <a:ext cx="2564660" cy="1574944"/>
            </a:xfrm>
            <a:custGeom>
              <a:avLst/>
              <a:gdLst/>
              <a:ahLst/>
              <a:cxnLst/>
              <a:rect l="l" t="t" r="r" b="b"/>
              <a:pathLst>
                <a:path w="135541" h="83235" extrusionOk="0">
                  <a:moveTo>
                    <a:pt x="4587" y="1"/>
                  </a:moveTo>
                  <a:cubicBezTo>
                    <a:pt x="2081" y="1"/>
                    <a:pt x="1" y="1981"/>
                    <a:pt x="1" y="4487"/>
                  </a:cubicBezTo>
                  <a:lnTo>
                    <a:pt x="1" y="83234"/>
                  </a:lnTo>
                  <a:lnTo>
                    <a:pt x="135540" y="83234"/>
                  </a:lnTo>
                  <a:lnTo>
                    <a:pt x="135540" y="4487"/>
                  </a:lnTo>
                  <a:cubicBezTo>
                    <a:pt x="135540" y="1981"/>
                    <a:pt x="133460" y="1"/>
                    <a:pt x="130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>
              <a:off x="1298102" y="1823017"/>
              <a:ext cx="2572702" cy="1582513"/>
            </a:xfrm>
            <a:custGeom>
              <a:avLst/>
              <a:gdLst/>
              <a:ahLst/>
              <a:cxnLst/>
              <a:rect l="l" t="t" r="r" b="b"/>
              <a:pathLst>
                <a:path w="135966" h="83635" extrusionOk="0">
                  <a:moveTo>
                    <a:pt x="131179" y="401"/>
                  </a:moveTo>
                  <a:cubicBezTo>
                    <a:pt x="132432" y="401"/>
                    <a:pt x="133460" y="827"/>
                    <a:pt x="134312" y="1654"/>
                  </a:cubicBezTo>
                  <a:cubicBezTo>
                    <a:pt x="135039" y="2406"/>
                    <a:pt x="135565" y="3534"/>
                    <a:pt x="135565" y="4687"/>
                  </a:cubicBezTo>
                  <a:lnTo>
                    <a:pt x="135565" y="83234"/>
                  </a:lnTo>
                  <a:lnTo>
                    <a:pt x="426" y="83234"/>
                  </a:lnTo>
                  <a:lnTo>
                    <a:pt x="426" y="4687"/>
                  </a:lnTo>
                  <a:cubicBezTo>
                    <a:pt x="426" y="3534"/>
                    <a:pt x="953" y="2406"/>
                    <a:pt x="1680" y="1654"/>
                  </a:cubicBezTo>
                  <a:cubicBezTo>
                    <a:pt x="2507" y="827"/>
                    <a:pt x="3559" y="401"/>
                    <a:pt x="4812" y="401"/>
                  </a:cubicBezTo>
                  <a:close/>
                  <a:moveTo>
                    <a:pt x="4812" y="0"/>
                  </a:moveTo>
                  <a:cubicBezTo>
                    <a:pt x="2206" y="0"/>
                    <a:pt x="0" y="2081"/>
                    <a:pt x="0" y="4687"/>
                  </a:cubicBezTo>
                  <a:lnTo>
                    <a:pt x="0" y="83635"/>
                  </a:lnTo>
                  <a:lnTo>
                    <a:pt x="135966" y="83635"/>
                  </a:lnTo>
                  <a:lnTo>
                    <a:pt x="135966" y="4687"/>
                  </a:lnTo>
                  <a:cubicBezTo>
                    <a:pt x="135966" y="2081"/>
                    <a:pt x="133785" y="0"/>
                    <a:pt x="13117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>
              <a:off x="1402909" y="1925440"/>
              <a:ext cx="2363107" cy="1365803"/>
            </a:xfrm>
            <a:custGeom>
              <a:avLst/>
              <a:gdLst/>
              <a:ahLst/>
              <a:cxnLst/>
              <a:rect l="l" t="t" r="r" b="b"/>
              <a:pathLst>
                <a:path w="124889" h="72182" extrusionOk="0">
                  <a:moveTo>
                    <a:pt x="0" y="1"/>
                  </a:moveTo>
                  <a:lnTo>
                    <a:pt x="0" y="72182"/>
                  </a:lnTo>
                  <a:lnTo>
                    <a:pt x="124888" y="72182"/>
                  </a:lnTo>
                  <a:lnTo>
                    <a:pt x="1248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1399106" y="1921656"/>
              <a:ext cx="2371167" cy="1373391"/>
            </a:xfrm>
            <a:custGeom>
              <a:avLst/>
              <a:gdLst/>
              <a:ahLst/>
              <a:cxnLst/>
              <a:rect l="l" t="t" r="r" b="b"/>
              <a:pathLst>
                <a:path w="125315" h="72583" extrusionOk="0">
                  <a:moveTo>
                    <a:pt x="124889" y="426"/>
                  </a:moveTo>
                  <a:lnTo>
                    <a:pt x="124889" y="72156"/>
                  </a:lnTo>
                  <a:lnTo>
                    <a:pt x="402" y="72156"/>
                  </a:lnTo>
                  <a:lnTo>
                    <a:pt x="402" y="426"/>
                  </a:lnTo>
                  <a:close/>
                  <a:moveTo>
                    <a:pt x="1" y="0"/>
                  </a:moveTo>
                  <a:lnTo>
                    <a:pt x="1" y="72582"/>
                  </a:lnTo>
                  <a:lnTo>
                    <a:pt x="125315" y="72582"/>
                  </a:lnTo>
                  <a:lnTo>
                    <a:pt x="12531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2529202" y="3482825"/>
              <a:ext cx="110502" cy="108610"/>
            </a:xfrm>
            <a:custGeom>
              <a:avLst/>
              <a:gdLst/>
              <a:ahLst/>
              <a:cxnLst/>
              <a:rect l="l" t="t" r="r" b="b"/>
              <a:pathLst>
                <a:path w="5840" h="5740" extrusionOk="0">
                  <a:moveTo>
                    <a:pt x="2933" y="0"/>
                  </a:moveTo>
                  <a:cubicBezTo>
                    <a:pt x="1354" y="0"/>
                    <a:pt x="0" y="1253"/>
                    <a:pt x="0" y="2907"/>
                  </a:cubicBezTo>
                  <a:cubicBezTo>
                    <a:pt x="0" y="4486"/>
                    <a:pt x="1354" y="5739"/>
                    <a:pt x="2933" y="5739"/>
                  </a:cubicBezTo>
                  <a:cubicBezTo>
                    <a:pt x="4487" y="5739"/>
                    <a:pt x="5840" y="4486"/>
                    <a:pt x="5840" y="2907"/>
                  </a:cubicBezTo>
                  <a:cubicBezTo>
                    <a:pt x="5840" y="1253"/>
                    <a:pt x="4487" y="0"/>
                    <a:pt x="293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3092575" y="2260259"/>
              <a:ext cx="1057077" cy="141212"/>
            </a:xfrm>
            <a:custGeom>
              <a:avLst/>
              <a:gdLst/>
              <a:ahLst/>
              <a:cxnLst/>
              <a:rect l="l" t="t" r="r" b="b"/>
              <a:pathLst>
                <a:path w="55866" h="7463" extrusionOk="0">
                  <a:moveTo>
                    <a:pt x="16082" y="0"/>
                  </a:moveTo>
                  <a:cubicBezTo>
                    <a:pt x="15991" y="0"/>
                    <a:pt x="15916" y="25"/>
                    <a:pt x="15866" y="75"/>
                  </a:cubicBezTo>
                  <a:lnTo>
                    <a:pt x="8247" y="6542"/>
                  </a:lnTo>
                  <a:lnTo>
                    <a:pt x="728" y="75"/>
                  </a:lnTo>
                  <a:cubicBezTo>
                    <a:pt x="634" y="34"/>
                    <a:pt x="528" y="10"/>
                    <a:pt x="428" y="10"/>
                  </a:cubicBezTo>
                  <a:cubicBezTo>
                    <a:pt x="287" y="10"/>
                    <a:pt x="160" y="58"/>
                    <a:pt x="101" y="176"/>
                  </a:cubicBezTo>
                  <a:cubicBezTo>
                    <a:pt x="1" y="276"/>
                    <a:pt x="1" y="602"/>
                    <a:pt x="101" y="702"/>
                  </a:cubicBezTo>
                  <a:lnTo>
                    <a:pt x="8021" y="7369"/>
                  </a:lnTo>
                  <a:cubicBezTo>
                    <a:pt x="8084" y="7431"/>
                    <a:pt x="8165" y="7463"/>
                    <a:pt x="8256" y="7463"/>
                  </a:cubicBezTo>
                  <a:cubicBezTo>
                    <a:pt x="8347" y="7463"/>
                    <a:pt x="8447" y="7431"/>
                    <a:pt x="8547" y="7369"/>
                  </a:cubicBezTo>
                  <a:lnTo>
                    <a:pt x="16066" y="1003"/>
                  </a:lnTo>
                  <a:lnTo>
                    <a:pt x="23685" y="7369"/>
                  </a:lnTo>
                  <a:cubicBezTo>
                    <a:pt x="23748" y="7431"/>
                    <a:pt x="23854" y="7463"/>
                    <a:pt x="23958" y="7463"/>
                  </a:cubicBezTo>
                  <a:cubicBezTo>
                    <a:pt x="24061" y="7463"/>
                    <a:pt x="24161" y="7431"/>
                    <a:pt x="24212" y="7369"/>
                  </a:cubicBezTo>
                  <a:lnTo>
                    <a:pt x="31831" y="1003"/>
                  </a:lnTo>
                  <a:lnTo>
                    <a:pt x="39349" y="7369"/>
                  </a:lnTo>
                  <a:cubicBezTo>
                    <a:pt x="39462" y="7431"/>
                    <a:pt x="39569" y="7463"/>
                    <a:pt x="39672" y="7463"/>
                  </a:cubicBezTo>
                  <a:cubicBezTo>
                    <a:pt x="39776" y="7463"/>
                    <a:pt x="39876" y="7431"/>
                    <a:pt x="39976" y="7369"/>
                  </a:cubicBezTo>
                  <a:lnTo>
                    <a:pt x="47495" y="1003"/>
                  </a:lnTo>
                  <a:lnTo>
                    <a:pt x="55139" y="7369"/>
                  </a:lnTo>
                  <a:cubicBezTo>
                    <a:pt x="55225" y="7422"/>
                    <a:pt x="55310" y="7453"/>
                    <a:pt x="55388" y="7453"/>
                  </a:cubicBezTo>
                  <a:cubicBezTo>
                    <a:pt x="55493" y="7453"/>
                    <a:pt x="55583" y="7398"/>
                    <a:pt x="55640" y="7268"/>
                  </a:cubicBezTo>
                  <a:cubicBezTo>
                    <a:pt x="55866" y="7168"/>
                    <a:pt x="55866" y="6867"/>
                    <a:pt x="55640" y="6742"/>
                  </a:cubicBezTo>
                  <a:lnTo>
                    <a:pt x="47821" y="75"/>
                  </a:lnTo>
                  <a:cubicBezTo>
                    <a:pt x="47720" y="25"/>
                    <a:pt x="47614" y="0"/>
                    <a:pt x="47520" y="0"/>
                  </a:cubicBezTo>
                  <a:cubicBezTo>
                    <a:pt x="47426" y="0"/>
                    <a:pt x="47345" y="25"/>
                    <a:pt x="47294" y="75"/>
                  </a:cubicBezTo>
                  <a:lnTo>
                    <a:pt x="39675" y="6542"/>
                  </a:lnTo>
                  <a:lnTo>
                    <a:pt x="32056" y="75"/>
                  </a:lnTo>
                  <a:cubicBezTo>
                    <a:pt x="32006" y="25"/>
                    <a:pt x="31925" y="0"/>
                    <a:pt x="31831" y="0"/>
                  </a:cubicBezTo>
                  <a:cubicBezTo>
                    <a:pt x="31737" y="0"/>
                    <a:pt x="31630" y="25"/>
                    <a:pt x="31530" y="75"/>
                  </a:cubicBezTo>
                  <a:lnTo>
                    <a:pt x="24011" y="6542"/>
                  </a:lnTo>
                  <a:lnTo>
                    <a:pt x="16392" y="75"/>
                  </a:lnTo>
                  <a:cubicBezTo>
                    <a:pt x="16279" y="25"/>
                    <a:pt x="16173" y="0"/>
                    <a:pt x="1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1472143" y="2129359"/>
              <a:ext cx="420666" cy="359493"/>
            </a:xfrm>
            <a:custGeom>
              <a:avLst/>
              <a:gdLst/>
              <a:ahLst/>
              <a:cxnLst/>
              <a:rect l="l" t="t" r="r" b="b"/>
              <a:pathLst>
                <a:path w="22232" h="18999" extrusionOk="0">
                  <a:moveTo>
                    <a:pt x="4913" y="1"/>
                  </a:moveTo>
                  <a:cubicBezTo>
                    <a:pt x="2181" y="1"/>
                    <a:pt x="0" y="2181"/>
                    <a:pt x="0" y="4888"/>
                  </a:cubicBezTo>
                  <a:lnTo>
                    <a:pt x="0" y="9901"/>
                  </a:lnTo>
                  <a:cubicBezTo>
                    <a:pt x="0" y="12633"/>
                    <a:pt x="2181" y="14813"/>
                    <a:pt x="4913" y="14813"/>
                  </a:cubicBezTo>
                  <a:lnTo>
                    <a:pt x="10552" y="14813"/>
                  </a:lnTo>
                  <a:cubicBezTo>
                    <a:pt x="11379" y="18272"/>
                    <a:pt x="13985" y="18898"/>
                    <a:pt x="15564" y="18999"/>
                  </a:cubicBezTo>
                  <a:cubicBezTo>
                    <a:pt x="15865" y="18999"/>
                    <a:pt x="16091" y="18572"/>
                    <a:pt x="15765" y="18372"/>
                  </a:cubicBezTo>
                  <a:cubicBezTo>
                    <a:pt x="14086" y="17019"/>
                    <a:pt x="14712" y="14813"/>
                    <a:pt x="14712" y="14813"/>
                  </a:cubicBezTo>
                  <a:lnTo>
                    <a:pt x="17344" y="14813"/>
                  </a:lnTo>
                  <a:cubicBezTo>
                    <a:pt x="20051" y="14813"/>
                    <a:pt x="22231" y="12633"/>
                    <a:pt x="22231" y="9901"/>
                  </a:cubicBezTo>
                  <a:lnTo>
                    <a:pt x="22231" y="4888"/>
                  </a:lnTo>
                  <a:cubicBezTo>
                    <a:pt x="22231" y="2181"/>
                    <a:pt x="20051" y="1"/>
                    <a:pt x="17344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1754776" y="2239861"/>
              <a:ext cx="53132" cy="53132"/>
            </a:xfrm>
            <a:custGeom>
              <a:avLst/>
              <a:gdLst/>
              <a:ahLst/>
              <a:cxnLst/>
              <a:rect l="l" t="t" r="r" b="b"/>
              <a:pathLst>
                <a:path w="2808" h="2808" extrusionOk="0">
                  <a:moveTo>
                    <a:pt x="1354" y="1"/>
                  </a:moveTo>
                  <a:cubicBezTo>
                    <a:pt x="627" y="1"/>
                    <a:pt x="1" y="627"/>
                    <a:pt x="1" y="1354"/>
                  </a:cubicBezTo>
                  <a:cubicBezTo>
                    <a:pt x="1" y="2181"/>
                    <a:pt x="627" y="2808"/>
                    <a:pt x="1354" y="2808"/>
                  </a:cubicBezTo>
                  <a:cubicBezTo>
                    <a:pt x="2181" y="2808"/>
                    <a:pt x="2808" y="2181"/>
                    <a:pt x="2808" y="1354"/>
                  </a:cubicBezTo>
                  <a:cubicBezTo>
                    <a:pt x="2808" y="627"/>
                    <a:pt x="2181" y="1"/>
                    <a:pt x="13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1655664" y="2239861"/>
              <a:ext cx="53605" cy="53132"/>
            </a:xfrm>
            <a:custGeom>
              <a:avLst/>
              <a:gdLst/>
              <a:ahLst/>
              <a:cxnLst/>
              <a:rect l="l" t="t" r="r" b="b"/>
              <a:pathLst>
                <a:path w="2833" h="2808" extrusionOk="0">
                  <a:moveTo>
                    <a:pt x="1479" y="1"/>
                  </a:moveTo>
                  <a:cubicBezTo>
                    <a:pt x="627" y="1"/>
                    <a:pt x="1" y="627"/>
                    <a:pt x="1" y="1354"/>
                  </a:cubicBezTo>
                  <a:cubicBezTo>
                    <a:pt x="1" y="2181"/>
                    <a:pt x="627" y="2808"/>
                    <a:pt x="1479" y="2808"/>
                  </a:cubicBezTo>
                  <a:cubicBezTo>
                    <a:pt x="2206" y="2808"/>
                    <a:pt x="2833" y="2181"/>
                    <a:pt x="2833" y="1354"/>
                  </a:cubicBezTo>
                  <a:cubicBezTo>
                    <a:pt x="2833" y="627"/>
                    <a:pt x="2206" y="1"/>
                    <a:pt x="14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1"/>
            <p:cNvSpPr/>
            <p:nvPr/>
          </p:nvSpPr>
          <p:spPr>
            <a:xfrm>
              <a:off x="1557026" y="2239861"/>
              <a:ext cx="53605" cy="53132"/>
            </a:xfrm>
            <a:custGeom>
              <a:avLst/>
              <a:gdLst/>
              <a:ahLst/>
              <a:cxnLst/>
              <a:rect l="l" t="t" r="r" b="b"/>
              <a:pathLst>
                <a:path w="2833" h="2808" extrusionOk="0">
                  <a:moveTo>
                    <a:pt x="1454" y="1"/>
                  </a:moveTo>
                  <a:cubicBezTo>
                    <a:pt x="627" y="1"/>
                    <a:pt x="1" y="627"/>
                    <a:pt x="1" y="1354"/>
                  </a:cubicBezTo>
                  <a:cubicBezTo>
                    <a:pt x="1" y="2181"/>
                    <a:pt x="627" y="2808"/>
                    <a:pt x="1454" y="2808"/>
                  </a:cubicBezTo>
                  <a:cubicBezTo>
                    <a:pt x="2206" y="2808"/>
                    <a:pt x="2833" y="2181"/>
                    <a:pt x="2833" y="1354"/>
                  </a:cubicBezTo>
                  <a:cubicBezTo>
                    <a:pt x="2833" y="627"/>
                    <a:pt x="2206" y="1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1"/>
            <p:cNvSpPr/>
            <p:nvPr/>
          </p:nvSpPr>
          <p:spPr>
            <a:xfrm>
              <a:off x="1995687" y="1569770"/>
              <a:ext cx="1177533" cy="1549324"/>
            </a:xfrm>
            <a:custGeom>
              <a:avLst/>
              <a:gdLst/>
              <a:ahLst/>
              <a:cxnLst/>
              <a:rect l="l" t="t" r="r" b="b"/>
              <a:pathLst>
                <a:path w="62232" h="81881" extrusionOk="0">
                  <a:moveTo>
                    <a:pt x="1" y="1"/>
                  </a:moveTo>
                  <a:lnTo>
                    <a:pt x="1" y="81881"/>
                  </a:lnTo>
                  <a:lnTo>
                    <a:pt x="53585" y="81881"/>
                  </a:lnTo>
                  <a:lnTo>
                    <a:pt x="62232" y="73209"/>
                  </a:lnTo>
                  <a:lnTo>
                    <a:pt x="62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1991902" y="1565986"/>
              <a:ext cx="1185593" cy="1556912"/>
            </a:xfrm>
            <a:custGeom>
              <a:avLst/>
              <a:gdLst/>
              <a:ahLst/>
              <a:cxnLst/>
              <a:rect l="l" t="t" r="r" b="b"/>
              <a:pathLst>
                <a:path w="62658" h="82282" extrusionOk="0">
                  <a:moveTo>
                    <a:pt x="62231" y="426"/>
                  </a:moveTo>
                  <a:lnTo>
                    <a:pt x="62231" y="73309"/>
                  </a:lnTo>
                  <a:lnTo>
                    <a:pt x="53660" y="81880"/>
                  </a:lnTo>
                  <a:lnTo>
                    <a:pt x="401" y="81880"/>
                  </a:lnTo>
                  <a:lnTo>
                    <a:pt x="401" y="426"/>
                  </a:lnTo>
                  <a:close/>
                  <a:moveTo>
                    <a:pt x="100" y="0"/>
                  </a:moveTo>
                  <a:cubicBezTo>
                    <a:pt x="0" y="101"/>
                    <a:pt x="0" y="101"/>
                    <a:pt x="0" y="201"/>
                  </a:cubicBezTo>
                  <a:lnTo>
                    <a:pt x="0" y="82081"/>
                  </a:lnTo>
                  <a:cubicBezTo>
                    <a:pt x="0" y="82081"/>
                    <a:pt x="0" y="82181"/>
                    <a:pt x="100" y="82181"/>
                  </a:cubicBezTo>
                  <a:lnTo>
                    <a:pt x="201" y="82281"/>
                  </a:lnTo>
                  <a:lnTo>
                    <a:pt x="53785" y="82281"/>
                  </a:lnTo>
                  <a:lnTo>
                    <a:pt x="53885" y="82181"/>
                  </a:lnTo>
                  <a:lnTo>
                    <a:pt x="62557" y="73509"/>
                  </a:lnTo>
                  <a:cubicBezTo>
                    <a:pt x="62657" y="73509"/>
                    <a:pt x="62657" y="73409"/>
                    <a:pt x="62657" y="73409"/>
                  </a:cubicBezTo>
                  <a:lnTo>
                    <a:pt x="62657" y="201"/>
                  </a:lnTo>
                  <a:cubicBezTo>
                    <a:pt x="62657" y="101"/>
                    <a:pt x="62657" y="101"/>
                    <a:pt x="62557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2043104" y="1615295"/>
              <a:ext cx="1082697" cy="1456381"/>
            </a:xfrm>
            <a:custGeom>
              <a:avLst/>
              <a:gdLst/>
              <a:ahLst/>
              <a:cxnLst/>
              <a:rect l="l" t="t" r="r" b="b"/>
              <a:pathLst>
                <a:path w="57220" h="76969" extrusionOk="0">
                  <a:moveTo>
                    <a:pt x="201" y="1"/>
                  </a:moveTo>
                  <a:lnTo>
                    <a:pt x="101" y="101"/>
                  </a:lnTo>
                  <a:cubicBezTo>
                    <a:pt x="1" y="101"/>
                    <a:pt x="1" y="226"/>
                    <a:pt x="1" y="226"/>
                  </a:cubicBezTo>
                  <a:lnTo>
                    <a:pt x="1" y="76768"/>
                  </a:lnTo>
                  <a:cubicBezTo>
                    <a:pt x="1" y="76768"/>
                    <a:pt x="1" y="76868"/>
                    <a:pt x="101" y="76868"/>
                  </a:cubicBezTo>
                  <a:cubicBezTo>
                    <a:pt x="101" y="76969"/>
                    <a:pt x="201" y="76969"/>
                    <a:pt x="201" y="76969"/>
                  </a:cubicBezTo>
                  <a:lnTo>
                    <a:pt x="51480" y="76969"/>
                  </a:lnTo>
                  <a:cubicBezTo>
                    <a:pt x="51705" y="76969"/>
                    <a:pt x="51705" y="76868"/>
                    <a:pt x="51705" y="76768"/>
                  </a:cubicBezTo>
                  <a:cubicBezTo>
                    <a:pt x="51705" y="76668"/>
                    <a:pt x="51705" y="76543"/>
                    <a:pt x="51480" y="76543"/>
                  </a:cubicBezTo>
                  <a:lnTo>
                    <a:pt x="427" y="76543"/>
                  </a:lnTo>
                  <a:lnTo>
                    <a:pt x="427" y="427"/>
                  </a:lnTo>
                  <a:lnTo>
                    <a:pt x="56818" y="427"/>
                  </a:lnTo>
                  <a:lnTo>
                    <a:pt x="56818" y="71029"/>
                  </a:lnTo>
                  <a:cubicBezTo>
                    <a:pt x="56818" y="71129"/>
                    <a:pt x="56919" y="71229"/>
                    <a:pt x="57019" y="71229"/>
                  </a:cubicBezTo>
                  <a:cubicBezTo>
                    <a:pt x="57119" y="71229"/>
                    <a:pt x="57219" y="71129"/>
                    <a:pt x="57219" y="71029"/>
                  </a:cubicBezTo>
                  <a:lnTo>
                    <a:pt x="57219" y="226"/>
                  </a:lnTo>
                  <a:cubicBezTo>
                    <a:pt x="57219" y="226"/>
                    <a:pt x="57219" y="101"/>
                    <a:pt x="57119" y="101"/>
                  </a:cubicBezTo>
                  <a:lnTo>
                    <a:pt x="5701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3009585" y="2955005"/>
              <a:ext cx="163634" cy="164089"/>
            </a:xfrm>
            <a:custGeom>
              <a:avLst/>
              <a:gdLst/>
              <a:ahLst/>
              <a:cxnLst/>
              <a:rect l="l" t="t" r="r" b="b"/>
              <a:pathLst>
                <a:path w="8648" h="8672" extrusionOk="0">
                  <a:moveTo>
                    <a:pt x="1" y="0"/>
                  </a:moveTo>
                  <a:lnTo>
                    <a:pt x="1" y="8672"/>
                  </a:lnTo>
                  <a:lnTo>
                    <a:pt x="8648" y="0"/>
                  </a:lnTo>
                  <a:close/>
                </a:path>
              </a:pathLst>
            </a:custGeom>
            <a:solidFill>
              <a:srgbClr val="2A4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3005327" y="2951202"/>
              <a:ext cx="172168" cy="171222"/>
            </a:xfrm>
            <a:custGeom>
              <a:avLst/>
              <a:gdLst/>
              <a:ahLst/>
              <a:cxnLst/>
              <a:rect l="l" t="t" r="r" b="b"/>
              <a:pathLst>
                <a:path w="9099" h="9049" extrusionOk="0">
                  <a:moveTo>
                    <a:pt x="8371" y="427"/>
                  </a:moveTo>
                  <a:lnTo>
                    <a:pt x="426" y="8253"/>
                  </a:lnTo>
                  <a:lnTo>
                    <a:pt x="426" y="8253"/>
                  </a:lnTo>
                  <a:lnTo>
                    <a:pt x="426" y="427"/>
                  </a:lnTo>
                  <a:close/>
                  <a:moveTo>
                    <a:pt x="0" y="1"/>
                  </a:moveTo>
                  <a:lnTo>
                    <a:pt x="0" y="201"/>
                  </a:lnTo>
                  <a:lnTo>
                    <a:pt x="0" y="8873"/>
                  </a:lnTo>
                  <a:cubicBezTo>
                    <a:pt x="0" y="8873"/>
                    <a:pt x="0" y="8973"/>
                    <a:pt x="101" y="8973"/>
                  </a:cubicBezTo>
                  <a:cubicBezTo>
                    <a:pt x="163" y="9023"/>
                    <a:pt x="220" y="9048"/>
                    <a:pt x="260" y="9048"/>
                  </a:cubicBezTo>
                  <a:cubicBezTo>
                    <a:pt x="301" y="9048"/>
                    <a:pt x="326" y="9023"/>
                    <a:pt x="326" y="8973"/>
                  </a:cubicBezTo>
                  <a:lnTo>
                    <a:pt x="8998" y="301"/>
                  </a:lnTo>
                  <a:cubicBezTo>
                    <a:pt x="9098" y="301"/>
                    <a:pt x="9098" y="201"/>
                    <a:pt x="9098" y="101"/>
                  </a:cubicBezTo>
                  <a:cubicBezTo>
                    <a:pt x="8998" y="1"/>
                    <a:pt x="8998" y="1"/>
                    <a:pt x="8873" y="1"/>
                  </a:cubicBezTo>
                  <a:close/>
                </a:path>
              </a:pathLst>
            </a:custGeom>
            <a:solidFill>
              <a:srgbClr val="2A4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3009585" y="2955005"/>
              <a:ext cx="163634" cy="164089"/>
            </a:xfrm>
            <a:custGeom>
              <a:avLst/>
              <a:gdLst/>
              <a:ahLst/>
              <a:cxnLst/>
              <a:rect l="l" t="t" r="r" b="b"/>
              <a:pathLst>
                <a:path w="8648" h="8672" extrusionOk="0">
                  <a:moveTo>
                    <a:pt x="1" y="0"/>
                  </a:moveTo>
                  <a:lnTo>
                    <a:pt x="1" y="8672"/>
                  </a:lnTo>
                  <a:lnTo>
                    <a:pt x="86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3005327" y="2951202"/>
              <a:ext cx="172168" cy="171222"/>
            </a:xfrm>
            <a:custGeom>
              <a:avLst/>
              <a:gdLst/>
              <a:ahLst/>
              <a:cxnLst/>
              <a:rect l="l" t="t" r="r" b="b"/>
              <a:pathLst>
                <a:path w="9099" h="9049" extrusionOk="0">
                  <a:moveTo>
                    <a:pt x="8371" y="427"/>
                  </a:moveTo>
                  <a:lnTo>
                    <a:pt x="426" y="8253"/>
                  </a:lnTo>
                  <a:lnTo>
                    <a:pt x="426" y="8253"/>
                  </a:lnTo>
                  <a:lnTo>
                    <a:pt x="426" y="427"/>
                  </a:lnTo>
                  <a:close/>
                  <a:moveTo>
                    <a:pt x="0" y="1"/>
                  </a:moveTo>
                  <a:lnTo>
                    <a:pt x="0" y="201"/>
                  </a:lnTo>
                  <a:lnTo>
                    <a:pt x="0" y="8873"/>
                  </a:lnTo>
                  <a:cubicBezTo>
                    <a:pt x="0" y="8873"/>
                    <a:pt x="0" y="8973"/>
                    <a:pt x="101" y="8973"/>
                  </a:cubicBezTo>
                  <a:cubicBezTo>
                    <a:pt x="163" y="9023"/>
                    <a:pt x="220" y="9048"/>
                    <a:pt x="260" y="9048"/>
                  </a:cubicBezTo>
                  <a:cubicBezTo>
                    <a:pt x="301" y="9048"/>
                    <a:pt x="326" y="9023"/>
                    <a:pt x="326" y="8973"/>
                  </a:cubicBezTo>
                  <a:lnTo>
                    <a:pt x="8998" y="301"/>
                  </a:lnTo>
                  <a:cubicBezTo>
                    <a:pt x="9098" y="301"/>
                    <a:pt x="9098" y="201"/>
                    <a:pt x="9098" y="101"/>
                  </a:cubicBezTo>
                  <a:cubicBezTo>
                    <a:pt x="8998" y="1"/>
                    <a:pt x="8998" y="1"/>
                    <a:pt x="88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2163560" y="2208092"/>
              <a:ext cx="841787" cy="8080"/>
            </a:xfrm>
            <a:custGeom>
              <a:avLst/>
              <a:gdLst/>
              <a:ahLst/>
              <a:cxnLst/>
              <a:rect l="l" t="t" r="r" b="b"/>
              <a:pathLst>
                <a:path w="44488" h="427" extrusionOk="0">
                  <a:moveTo>
                    <a:pt x="1" y="0"/>
                  </a:moveTo>
                  <a:lnTo>
                    <a:pt x="1" y="426"/>
                  </a:lnTo>
                  <a:lnTo>
                    <a:pt x="44487" y="426"/>
                  </a:lnTo>
                  <a:lnTo>
                    <a:pt x="444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2163560" y="2281111"/>
              <a:ext cx="841787" cy="8098"/>
            </a:xfrm>
            <a:custGeom>
              <a:avLst/>
              <a:gdLst/>
              <a:ahLst/>
              <a:cxnLst/>
              <a:rect l="l" t="t" r="r" b="b"/>
              <a:pathLst>
                <a:path w="44488" h="428" extrusionOk="0">
                  <a:moveTo>
                    <a:pt x="1" y="1"/>
                  </a:moveTo>
                  <a:lnTo>
                    <a:pt x="1" y="427"/>
                  </a:lnTo>
                  <a:lnTo>
                    <a:pt x="44487" y="427"/>
                  </a:lnTo>
                  <a:lnTo>
                    <a:pt x="444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2163560" y="2133162"/>
              <a:ext cx="841787" cy="8080"/>
            </a:xfrm>
            <a:custGeom>
              <a:avLst/>
              <a:gdLst/>
              <a:ahLst/>
              <a:cxnLst/>
              <a:rect l="l" t="t" r="r" b="b"/>
              <a:pathLst>
                <a:path w="44488" h="427" extrusionOk="0">
                  <a:moveTo>
                    <a:pt x="1" y="0"/>
                  </a:moveTo>
                  <a:lnTo>
                    <a:pt x="1" y="426"/>
                  </a:lnTo>
                  <a:lnTo>
                    <a:pt x="44487" y="426"/>
                  </a:lnTo>
                  <a:lnTo>
                    <a:pt x="444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2163560" y="2354621"/>
              <a:ext cx="841787" cy="7607"/>
            </a:xfrm>
            <a:custGeom>
              <a:avLst/>
              <a:gdLst/>
              <a:ahLst/>
              <a:cxnLst/>
              <a:rect l="l" t="t" r="r" b="b"/>
              <a:pathLst>
                <a:path w="44488" h="402" extrusionOk="0">
                  <a:moveTo>
                    <a:pt x="1" y="1"/>
                  </a:moveTo>
                  <a:lnTo>
                    <a:pt x="1" y="402"/>
                  </a:lnTo>
                  <a:lnTo>
                    <a:pt x="44487" y="402"/>
                  </a:lnTo>
                  <a:lnTo>
                    <a:pt x="444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2163560" y="2429551"/>
              <a:ext cx="841787" cy="8080"/>
            </a:xfrm>
            <a:custGeom>
              <a:avLst/>
              <a:gdLst/>
              <a:ahLst/>
              <a:cxnLst/>
              <a:rect l="l" t="t" r="r" b="b"/>
              <a:pathLst>
                <a:path w="44488" h="427" extrusionOk="0">
                  <a:moveTo>
                    <a:pt x="1" y="1"/>
                  </a:moveTo>
                  <a:lnTo>
                    <a:pt x="1" y="427"/>
                  </a:lnTo>
                  <a:lnTo>
                    <a:pt x="44487" y="427"/>
                  </a:lnTo>
                  <a:lnTo>
                    <a:pt x="444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2288291" y="2502589"/>
              <a:ext cx="592797" cy="8080"/>
            </a:xfrm>
            <a:custGeom>
              <a:avLst/>
              <a:gdLst/>
              <a:ahLst/>
              <a:cxnLst/>
              <a:rect l="l" t="t" r="r" b="b"/>
              <a:pathLst>
                <a:path w="31329" h="427" extrusionOk="0">
                  <a:moveTo>
                    <a:pt x="0" y="0"/>
                  </a:moveTo>
                  <a:lnTo>
                    <a:pt x="0" y="426"/>
                  </a:lnTo>
                  <a:lnTo>
                    <a:pt x="31329" y="426"/>
                  </a:lnTo>
                  <a:lnTo>
                    <a:pt x="313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2163560" y="1735751"/>
              <a:ext cx="399323" cy="8080"/>
            </a:xfrm>
            <a:custGeom>
              <a:avLst/>
              <a:gdLst/>
              <a:ahLst/>
              <a:cxnLst/>
              <a:rect l="l" t="t" r="r" b="b"/>
              <a:pathLst>
                <a:path w="21104" h="427" extrusionOk="0">
                  <a:moveTo>
                    <a:pt x="1" y="1"/>
                  </a:moveTo>
                  <a:lnTo>
                    <a:pt x="1" y="427"/>
                  </a:lnTo>
                  <a:lnTo>
                    <a:pt x="21104" y="427"/>
                  </a:lnTo>
                  <a:lnTo>
                    <a:pt x="211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2163560" y="1787445"/>
              <a:ext cx="316332" cy="7607"/>
            </a:xfrm>
            <a:custGeom>
              <a:avLst/>
              <a:gdLst/>
              <a:ahLst/>
              <a:cxnLst/>
              <a:rect l="l" t="t" r="r" b="b"/>
              <a:pathLst>
                <a:path w="16718" h="402" extrusionOk="0">
                  <a:moveTo>
                    <a:pt x="1" y="1"/>
                  </a:moveTo>
                  <a:lnTo>
                    <a:pt x="1" y="402"/>
                  </a:lnTo>
                  <a:lnTo>
                    <a:pt x="16718" y="402"/>
                  </a:lnTo>
                  <a:lnTo>
                    <a:pt x="16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2456164" y="2808930"/>
              <a:ext cx="147986" cy="179756"/>
            </a:xfrm>
            <a:custGeom>
              <a:avLst/>
              <a:gdLst/>
              <a:ahLst/>
              <a:cxnLst/>
              <a:rect l="l" t="t" r="r" b="b"/>
              <a:pathLst>
                <a:path w="7821" h="9500" extrusionOk="0">
                  <a:moveTo>
                    <a:pt x="3033" y="1"/>
                  </a:moveTo>
                  <a:lnTo>
                    <a:pt x="1" y="7620"/>
                  </a:lnTo>
                  <a:lnTo>
                    <a:pt x="2808" y="7520"/>
                  </a:lnTo>
                  <a:lnTo>
                    <a:pt x="4687" y="9500"/>
                  </a:lnTo>
                  <a:lnTo>
                    <a:pt x="7820" y="1881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2449996" y="2802781"/>
              <a:ext cx="160323" cy="193966"/>
            </a:xfrm>
            <a:custGeom>
              <a:avLst/>
              <a:gdLst/>
              <a:ahLst/>
              <a:cxnLst/>
              <a:rect l="l" t="t" r="r" b="b"/>
              <a:pathLst>
                <a:path w="8473" h="10251" extrusionOk="0">
                  <a:moveTo>
                    <a:pt x="3459" y="627"/>
                  </a:moveTo>
                  <a:lnTo>
                    <a:pt x="7845" y="2306"/>
                  </a:lnTo>
                  <a:lnTo>
                    <a:pt x="5009" y="9483"/>
                  </a:lnTo>
                  <a:lnTo>
                    <a:pt x="3259" y="7644"/>
                  </a:lnTo>
                  <a:lnTo>
                    <a:pt x="627" y="7744"/>
                  </a:lnTo>
                  <a:lnTo>
                    <a:pt x="3459" y="627"/>
                  </a:lnTo>
                  <a:close/>
                  <a:moveTo>
                    <a:pt x="3259" y="0"/>
                  </a:moveTo>
                  <a:lnTo>
                    <a:pt x="1" y="8145"/>
                  </a:lnTo>
                  <a:lnTo>
                    <a:pt x="1" y="8145"/>
                  </a:lnTo>
                  <a:lnTo>
                    <a:pt x="3033" y="8045"/>
                  </a:lnTo>
                  <a:lnTo>
                    <a:pt x="5139" y="10251"/>
                  </a:lnTo>
                  <a:lnTo>
                    <a:pt x="5239" y="9925"/>
                  </a:lnTo>
                  <a:lnTo>
                    <a:pt x="8472" y="2105"/>
                  </a:lnTo>
                  <a:lnTo>
                    <a:pt x="325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2564774" y="2808930"/>
              <a:ext cx="148440" cy="179756"/>
            </a:xfrm>
            <a:custGeom>
              <a:avLst/>
              <a:gdLst/>
              <a:ahLst/>
              <a:cxnLst/>
              <a:rect l="l" t="t" r="r" b="b"/>
              <a:pathLst>
                <a:path w="7845" h="9500" extrusionOk="0">
                  <a:moveTo>
                    <a:pt x="4812" y="1"/>
                  </a:moveTo>
                  <a:lnTo>
                    <a:pt x="0" y="1881"/>
                  </a:lnTo>
                  <a:lnTo>
                    <a:pt x="3033" y="9500"/>
                  </a:lnTo>
                  <a:lnTo>
                    <a:pt x="5013" y="7520"/>
                  </a:lnTo>
                  <a:lnTo>
                    <a:pt x="7845" y="7620"/>
                  </a:lnTo>
                  <a:lnTo>
                    <a:pt x="7845" y="7620"/>
                  </a:lnTo>
                  <a:lnTo>
                    <a:pt x="48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2559079" y="2802781"/>
              <a:ext cx="159831" cy="193966"/>
            </a:xfrm>
            <a:custGeom>
              <a:avLst/>
              <a:gdLst/>
              <a:ahLst/>
              <a:cxnLst/>
              <a:rect l="l" t="t" r="r" b="b"/>
              <a:pathLst>
                <a:path w="8447" h="10251" extrusionOk="0">
                  <a:moveTo>
                    <a:pt x="5013" y="627"/>
                  </a:moveTo>
                  <a:lnTo>
                    <a:pt x="7820" y="7744"/>
                  </a:lnTo>
                  <a:lnTo>
                    <a:pt x="5213" y="7644"/>
                  </a:lnTo>
                  <a:lnTo>
                    <a:pt x="3421" y="9436"/>
                  </a:lnTo>
                  <a:lnTo>
                    <a:pt x="3421" y="9436"/>
                  </a:lnTo>
                  <a:lnTo>
                    <a:pt x="627" y="2306"/>
                  </a:lnTo>
                  <a:lnTo>
                    <a:pt x="5013" y="627"/>
                  </a:lnTo>
                  <a:close/>
                  <a:moveTo>
                    <a:pt x="5213" y="0"/>
                  </a:moveTo>
                  <a:lnTo>
                    <a:pt x="0" y="2105"/>
                  </a:lnTo>
                  <a:lnTo>
                    <a:pt x="3233" y="10251"/>
                  </a:lnTo>
                  <a:lnTo>
                    <a:pt x="3434" y="10025"/>
                  </a:lnTo>
                  <a:lnTo>
                    <a:pt x="5314" y="8045"/>
                  </a:lnTo>
                  <a:lnTo>
                    <a:pt x="8446" y="8145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2436258" y="2595532"/>
              <a:ext cx="296408" cy="300211"/>
            </a:xfrm>
            <a:custGeom>
              <a:avLst/>
              <a:gdLst/>
              <a:ahLst/>
              <a:cxnLst/>
              <a:rect l="l" t="t" r="r" b="b"/>
              <a:pathLst>
                <a:path w="15665" h="15866" extrusionOk="0">
                  <a:moveTo>
                    <a:pt x="7845" y="1"/>
                  </a:moveTo>
                  <a:lnTo>
                    <a:pt x="6491" y="527"/>
                  </a:lnTo>
                  <a:lnTo>
                    <a:pt x="5113" y="527"/>
                  </a:lnTo>
                  <a:lnTo>
                    <a:pt x="4085" y="1454"/>
                  </a:lnTo>
                  <a:lnTo>
                    <a:pt x="2732" y="1880"/>
                  </a:lnTo>
                  <a:lnTo>
                    <a:pt x="2105" y="3133"/>
                  </a:lnTo>
                  <a:lnTo>
                    <a:pt x="952" y="3961"/>
                  </a:lnTo>
                  <a:lnTo>
                    <a:pt x="727" y="5314"/>
                  </a:lnTo>
                  <a:lnTo>
                    <a:pt x="0" y="6567"/>
                  </a:lnTo>
                  <a:lnTo>
                    <a:pt x="326" y="7946"/>
                  </a:lnTo>
                  <a:lnTo>
                    <a:pt x="0" y="9299"/>
                  </a:lnTo>
                  <a:lnTo>
                    <a:pt x="727" y="10552"/>
                  </a:lnTo>
                  <a:lnTo>
                    <a:pt x="952" y="11905"/>
                  </a:lnTo>
                  <a:lnTo>
                    <a:pt x="2105" y="12833"/>
                  </a:lnTo>
                  <a:lnTo>
                    <a:pt x="2732" y="14086"/>
                  </a:lnTo>
                  <a:lnTo>
                    <a:pt x="4085" y="14512"/>
                  </a:lnTo>
                  <a:lnTo>
                    <a:pt x="5113" y="15464"/>
                  </a:lnTo>
                  <a:lnTo>
                    <a:pt x="6491" y="15339"/>
                  </a:lnTo>
                  <a:lnTo>
                    <a:pt x="7845" y="15865"/>
                  </a:lnTo>
                  <a:lnTo>
                    <a:pt x="9198" y="15339"/>
                  </a:lnTo>
                  <a:lnTo>
                    <a:pt x="10551" y="15464"/>
                  </a:lnTo>
                  <a:lnTo>
                    <a:pt x="11604" y="14512"/>
                  </a:lnTo>
                  <a:lnTo>
                    <a:pt x="12957" y="14086"/>
                  </a:lnTo>
                  <a:lnTo>
                    <a:pt x="13584" y="12833"/>
                  </a:lnTo>
                  <a:lnTo>
                    <a:pt x="14737" y="11905"/>
                  </a:lnTo>
                  <a:lnTo>
                    <a:pt x="14937" y="10552"/>
                  </a:lnTo>
                  <a:lnTo>
                    <a:pt x="15664" y="9299"/>
                  </a:lnTo>
                  <a:lnTo>
                    <a:pt x="15363" y="7946"/>
                  </a:lnTo>
                  <a:lnTo>
                    <a:pt x="15664" y="6567"/>
                  </a:lnTo>
                  <a:lnTo>
                    <a:pt x="14937" y="5314"/>
                  </a:lnTo>
                  <a:lnTo>
                    <a:pt x="14737" y="3961"/>
                  </a:lnTo>
                  <a:lnTo>
                    <a:pt x="13584" y="3133"/>
                  </a:lnTo>
                  <a:lnTo>
                    <a:pt x="12957" y="1880"/>
                  </a:lnTo>
                  <a:lnTo>
                    <a:pt x="11604" y="1454"/>
                  </a:lnTo>
                  <a:lnTo>
                    <a:pt x="10551" y="527"/>
                  </a:lnTo>
                  <a:lnTo>
                    <a:pt x="9198" y="527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432455" y="2591747"/>
              <a:ext cx="304468" cy="310164"/>
            </a:xfrm>
            <a:custGeom>
              <a:avLst/>
              <a:gdLst/>
              <a:ahLst/>
              <a:cxnLst/>
              <a:rect l="l" t="t" r="r" b="b"/>
              <a:pathLst>
                <a:path w="16091" h="16392" extrusionOk="0">
                  <a:moveTo>
                    <a:pt x="8046" y="401"/>
                  </a:moveTo>
                  <a:lnTo>
                    <a:pt x="9299" y="927"/>
                  </a:lnTo>
                  <a:lnTo>
                    <a:pt x="10652" y="927"/>
                  </a:lnTo>
                  <a:lnTo>
                    <a:pt x="11705" y="1755"/>
                  </a:lnTo>
                  <a:lnTo>
                    <a:pt x="13058" y="2181"/>
                  </a:lnTo>
                  <a:lnTo>
                    <a:pt x="13685" y="3434"/>
                  </a:lnTo>
                  <a:lnTo>
                    <a:pt x="14712" y="4261"/>
                  </a:lnTo>
                  <a:lnTo>
                    <a:pt x="14938" y="5639"/>
                  </a:lnTo>
                  <a:lnTo>
                    <a:pt x="15665" y="6767"/>
                  </a:lnTo>
                  <a:lnTo>
                    <a:pt x="15339" y="8146"/>
                  </a:lnTo>
                  <a:lnTo>
                    <a:pt x="15339" y="8246"/>
                  </a:lnTo>
                  <a:lnTo>
                    <a:pt x="15665" y="9499"/>
                  </a:lnTo>
                  <a:lnTo>
                    <a:pt x="14938" y="10652"/>
                  </a:lnTo>
                  <a:lnTo>
                    <a:pt x="14712" y="12005"/>
                  </a:lnTo>
                  <a:lnTo>
                    <a:pt x="13685" y="12832"/>
                  </a:lnTo>
                  <a:lnTo>
                    <a:pt x="13058" y="14085"/>
                  </a:lnTo>
                  <a:lnTo>
                    <a:pt x="11705" y="14511"/>
                  </a:lnTo>
                  <a:lnTo>
                    <a:pt x="10652" y="15439"/>
                  </a:lnTo>
                  <a:lnTo>
                    <a:pt x="9299" y="15339"/>
                  </a:lnTo>
                  <a:lnTo>
                    <a:pt x="8046" y="15865"/>
                  </a:lnTo>
                  <a:lnTo>
                    <a:pt x="6793" y="15339"/>
                  </a:lnTo>
                  <a:lnTo>
                    <a:pt x="5439" y="15439"/>
                  </a:lnTo>
                  <a:lnTo>
                    <a:pt x="4386" y="14511"/>
                  </a:lnTo>
                  <a:lnTo>
                    <a:pt x="3033" y="14085"/>
                  </a:lnTo>
                  <a:lnTo>
                    <a:pt x="2407" y="12832"/>
                  </a:lnTo>
                  <a:lnTo>
                    <a:pt x="1354" y="12005"/>
                  </a:lnTo>
                  <a:lnTo>
                    <a:pt x="1153" y="10652"/>
                  </a:lnTo>
                  <a:lnTo>
                    <a:pt x="427" y="9499"/>
                  </a:lnTo>
                  <a:lnTo>
                    <a:pt x="727" y="8146"/>
                  </a:lnTo>
                  <a:lnTo>
                    <a:pt x="427" y="6767"/>
                  </a:lnTo>
                  <a:lnTo>
                    <a:pt x="1153" y="5639"/>
                  </a:lnTo>
                  <a:lnTo>
                    <a:pt x="1354" y="4261"/>
                  </a:lnTo>
                  <a:lnTo>
                    <a:pt x="2407" y="3434"/>
                  </a:lnTo>
                  <a:lnTo>
                    <a:pt x="3033" y="2181"/>
                  </a:lnTo>
                  <a:lnTo>
                    <a:pt x="4386" y="1755"/>
                  </a:lnTo>
                  <a:lnTo>
                    <a:pt x="5439" y="927"/>
                  </a:lnTo>
                  <a:lnTo>
                    <a:pt x="6793" y="927"/>
                  </a:lnTo>
                  <a:lnTo>
                    <a:pt x="8046" y="401"/>
                  </a:lnTo>
                  <a:close/>
                  <a:moveTo>
                    <a:pt x="8046" y="0"/>
                  </a:moveTo>
                  <a:lnTo>
                    <a:pt x="6692" y="501"/>
                  </a:lnTo>
                  <a:lnTo>
                    <a:pt x="5214" y="501"/>
                  </a:lnTo>
                  <a:lnTo>
                    <a:pt x="4186" y="1454"/>
                  </a:lnTo>
                  <a:lnTo>
                    <a:pt x="2808" y="1880"/>
                  </a:lnTo>
                  <a:lnTo>
                    <a:pt x="2081" y="3133"/>
                  </a:lnTo>
                  <a:lnTo>
                    <a:pt x="928" y="4060"/>
                  </a:lnTo>
                  <a:lnTo>
                    <a:pt x="727" y="5514"/>
                  </a:lnTo>
                  <a:lnTo>
                    <a:pt x="1" y="6767"/>
                  </a:lnTo>
                  <a:lnTo>
                    <a:pt x="301" y="8146"/>
                  </a:lnTo>
                  <a:lnTo>
                    <a:pt x="1" y="9599"/>
                  </a:lnTo>
                  <a:lnTo>
                    <a:pt x="727" y="10852"/>
                  </a:lnTo>
                  <a:lnTo>
                    <a:pt x="928" y="12206"/>
                  </a:lnTo>
                  <a:lnTo>
                    <a:pt x="2081" y="13158"/>
                  </a:lnTo>
                  <a:lnTo>
                    <a:pt x="2808" y="14411"/>
                  </a:lnTo>
                  <a:lnTo>
                    <a:pt x="4186" y="14912"/>
                  </a:lnTo>
                  <a:lnTo>
                    <a:pt x="5214" y="15865"/>
                  </a:lnTo>
                  <a:lnTo>
                    <a:pt x="6692" y="15765"/>
                  </a:lnTo>
                  <a:lnTo>
                    <a:pt x="8046" y="16391"/>
                  </a:lnTo>
                  <a:lnTo>
                    <a:pt x="9399" y="15765"/>
                  </a:lnTo>
                  <a:lnTo>
                    <a:pt x="10853" y="15865"/>
                  </a:lnTo>
                  <a:lnTo>
                    <a:pt x="11905" y="14912"/>
                  </a:lnTo>
                  <a:lnTo>
                    <a:pt x="13259" y="14411"/>
                  </a:lnTo>
                  <a:lnTo>
                    <a:pt x="13986" y="13158"/>
                  </a:lnTo>
                  <a:lnTo>
                    <a:pt x="15138" y="12206"/>
                  </a:lnTo>
                  <a:lnTo>
                    <a:pt x="15339" y="10852"/>
                  </a:lnTo>
                  <a:lnTo>
                    <a:pt x="16091" y="9599"/>
                  </a:lnTo>
                  <a:lnTo>
                    <a:pt x="15776" y="8195"/>
                  </a:lnTo>
                  <a:lnTo>
                    <a:pt x="16091" y="6767"/>
                  </a:lnTo>
                  <a:lnTo>
                    <a:pt x="15339" y="5514"/>
                  </a:lnTo>
                  <a:lnTo>
                    <a:pt x="15138" y="4060"/>
                  </a:lnTo>
                  <a:lnTo>
                    <a:pt x="13986" y="3133"/>
                  </a:lnTo>
                  <a:lnTo>
                    <a:pt x="13259" y="1880"/>
                  </a:lnTo>
                  <a:lnTo>
                    <a:pt x="11905" y="1454"/>
                  </a:lnTo>
                  <a:lnTo>
                    <a:pt x="10853" y="501"/>
                  </a:lnTo>
                  <a:lnTo>
                    <a:pt x="9399" y="501"/>
                  </a:lnTo>
                  <a:lnTo>
                    <a:pt x="804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2479873" y="2642949"/>
              <a:ext cx="209633" cy="207268"/>
            </a:xfrm>
            <a:custGeom>
              <a:avLst/>
              <a:gdLst/>
              <a:ahLst/>
              <a:cxnLst/>
              <a:rect l="l" t="t" r="r" b="b"/>
              <a:pathLst>
                <a:path w="11079" h="10954" extrusionOk="0">
                  <a:moveTo>
                    <a:pt x="5540" y="302"/>
                  </a:moveTo>
                  <a:cubicBezTo>
                    <a:pt x="6993" y="302"/>
                    <a:pt x="8246" y="828"/>
                    <a:pt x="9199" y="1780"/>
                  </a:cubicBezTo>
                  <a:cubicBezTo>
                    <a:pt x="10126" y="2708"/>
                    <a:pt x="10753" y="4061"/>
                    <a:pt x="10753" y="5440"/>
                  </a:cubicBezTo>
                  <a:cubicBezTo>
                    <a:pt x="10753" y="6893"/>
                    <a:pt x="10126" y="8146"/>
                    <a:pt x="9199" y="9074"/>
                  </a:cubicBezTo>
                  <a:cubicBezTo>
                    <a:pt x="8246" y="10026"/>
                    <a:pt x="6993" y="10653"/>
                    <a:pt x="5540" y="10653"/>
                  </a:cubicBezTo>
                  <a:cubicBezTo>
                    <a:pt x="4061" y="10653"/>
                    <a:pt x="2808" y="10026"/>
                    <a:pt x="1880" y="9074"/>
                  </a:cubicBezTo>
                  <a:cubicBezTo>
                    <a:pt x="928" y="8146"/>
                    <a:pt x="302" y="6893"/>
                    <a:pt x="302" y="5440"/>
                  </a:cubicBezTo>
                  <a:cubicBezTo>
                    <a:pt x="302" y="4061"/>
                    <a:pt x="928" y="2708"/>
                    <a:pt x="1880" y="1780"/>
                  </a:cubicBezTo>
                  <a:cubicBezTo>
                    <a:pt x="2808" y="828"/>
                    <a:pt x="4061" y="302"/>
                    <a:pt x="5540" y="302"/>
                  </a:cubicBezTo>
                  <a:close/>
                  <a:moveTo>
                    <a:pt x="5540" y="1"/>
                  </a:moveTo>
                  <a:cubicBezTo>
                    <a:pt x="2507" y="1"/>
                    <a:pt x="1" y="2407"/>
                    <a:pt x="1" y="5440"/>
                  </a:cubicBezTo>
                  <a:cubicBezTo>
                    <a:pt x="1" y="8447"/>
                    <a:pt x="2507" y="10953"/>
                    <a:pt x="5540" y="10953"/>
                  </a:cubicBezTo>
                  <a:cubicBezTo>
                    <a:pt x="8572" y="10953"/>
                    <a:pt x="11079" y="8447"/>
                    <a:pt x="11079" y="5440"/>
                  </a:cubicBezTo>
                  <a:cubicBezTo>
                    <a:pt x="11079" y="2407"/>
                    <a:pt x="8572" y="1"/>
                    <a:pt x="55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2163560" y="2870104"/>
              <a:ext cx="182121" cy="8098"/>
            </a:xfrm>
            <a:custGeom>
              <a:avLst/>
              <a:gdLst/>
              <a:ahLst/>
              <a:cxnLst/>
              <a:rect l="l" t="t" r="r" b="b"/>
              <a:pathLst>
                <a:path w="9625" h="428" extrusionOk="0">
                  <a:moveTo>
                    <a:pt x="1" y="1"/>
                  </a:moveTo>
                  <a:lnTo>
                    <a:pt x="1" y="427"/>
                  </a:lnTo>
                  <a:lnTo>
                    <a:pt x="9625" y="427"/>
                  </a:lnTo>
                  <a:lnTo>
                    <a:pt x="96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827483" y="2870104"/>
              <a:ext cx="182121" cy="8098"/>
            </a:xfrm>
            <a:custGeom>
              <a:avLst/>
              <a:gdLst/>
              <a:ahLst/>
              <a:cxnLst/>
              <a:rect l="l" t="t" r="r" b="b"/>
              <a:pathLst>
                <a:path w="9625" h="428" extrusionOk="0">
                  <a:moveTo>
                    <a:pt x="1" y="1"/>
                  </a:moveTo>
                  <a:lnTo>
                    <a:pt x="1" y="427"/>
                  </a:lnTo>
                  <a:lnTo>
                    <a:pt x="9625" y="427"/>
                  </a:lnTo>
                  <a:lnTo>
                    <a:pt x="96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3250495" y="1182803"/>
              <a:ext cx="454328" cy="454328"/>
            </a:xfrm>
            <a:custGeom>
              <a:avLst/>
              <a:gdLst/>
              <a:ahLst/>
              <a:cxnLst/>
              <a:rect l="l" t="t" r="r" b="b"/>
              <a:pathLst>
                <a:path w="24011" h="24011" extrusionOk="0">
                  <a:moveTo>
                    <a:pt x="12006" y="1"/>
                  </a:moveTo>
                  <a:cubicBezTo>
                    <a:pt x="5314" y="1"/>
                    <a:pt x="1" y="5414"/>
                    <a:pt x="1" y="12006"/>
                  </a:cubicBezTo>
                  <a:cubicBezTo>
                    <a:pt x="1" y="18697"/>
                    <a:pt x="5314" y="24011"/>
                    <a:pt x="12006" y="24011"/>
                  </a:cubicBezTo>
                  <a:cubicBezTo>
                    <a:pt x="18597" y="24011"/>
                    <a:pt x="24011" y="18697"/>
                    <a:pt x="24011" y="12006"/>
                  </a:cubicBezTo>
                  <a:cubicBezTo>
                    <a:pt x="24011" y="5414"/>
                    <a:pt x="18597" y="1"/>
                    <a:pt x="12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3246711" y="1178546"/>
              <a:ext cx="462389" cy="462389"/>
            </a:xfrm>
            <a:custGeom>
              <a:avLst/>
              <a:gdLst/>
              <a:ahLst/>
              <a:cxnLst/>
              <a:rect l="l" t="t" r="r" b="b"/>
              <a:pathLst>
                <a:path w="24437" h="24437" extrusionOk="0">
                  <a:moveTo>
                    <a:pt x="12206" y="426"/>
                  </a:moveTo>
                  <a:cubicBezTo>
                    <a:pt x="15439" y="426"/>
                    <a:pt x="18371" y="1779"/>
                    <a:pt x="20552" y="3885"/>
                  </a:cubicBezTo>
                  <a:cubicBezTo>
                    <a:pt x="22657" y="6065"/>
                    <a:pt x="24010" y="8998"/>
                    <a:pt x="24010" y="12231"/>
                  </a:cubicBezTo>
                  <a:cubicBezTo>
                    <a:pt x="24010" y="15464"/>
                    <a:pt x="22657" y="18496"/>
                    <a:pt x="20552" y="20577"/>
                  </a:cubicBezTo>
                  <a:cubicBezTo>
                    <a:pt x="18371" y="22782"/>
                    <a:pt x="15439" y="24035"/>
                    <a:pt x="12206" y="24035"/>
                  </a:cubicBezTo>
                  <a:cubicBezTo>
                    <a:pt x="8973" y="24035"/>
                    <a:pt x="5940" y="22782"/>
                    <a:pt x="3860" y="20577"/>
                  </a:cubicBezTo>
                  <a:cubicBezTo>
                    <a:pt x="1654" y="18496"/>
                    <a:pt x="401" y="15464"/>
                    <a:pt x="401" y="12231"/>
                  </a:cubicBezTo>
                  <a:cubicBezTo>
                    <a:pt x="401" y="8998"/>
                    <a:pt x="1654" y="6065"/>
                    <a:pt x="3860" y="3885"/>
                  </a:cubicBezTo>
                  <a:cubicBezTo>
                    <a:pt x="5940" y="1779"/>
                    <a:pt x="8973" y="426"/>
                    <a:pt x="12206" y="426"/>
                  </a:cubicBezTo>
                  <a:close/>
                  <a:moveTo>
                    <a:pt x="12206" y="0"/>
                  </a:moveTo>
                  <a:cubicBezTo>
                    <a:pt x="5414" y="0"/>
                    <a:pt x="0" y="5539"/>
                    <a:pt x="0" y="12231"/>
                  </a:cubicBezTo>
                  <a:cubicBezTo>
                    <a:pt x="0" y="19023"/>
                    <a:pt x="5414" y="24436"/>
                    <a:pt x="12206" y="24436"/>
                  </a:cubicBezTo>
                  <a:cubicBezTo>
                    <a:pt x="18898" y="24436"/>
                    <a:pt x="24437" y="19023"/>
                    <a:pt x="24437" y="12231"/>
                  </a:cubicBezTo>
                  <a:cubicBezTo>
                    <a:pt x="24437" y="5539"/>
                    <a:pt x="18898" y="0"/>
                    <a:pt x="12206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3379011" y="1240192"/>
              <a:ext cx="106718" cy="242159"/>
            </a:xfrm>
            <a:custGeom>
              <a:avLst/>
              <a:gdLst/>
              <a:ahLst/>
              <a:cxnLst/>
              <a:rect l="l" t="t" r="r" b="b"/>
              <a:pathLst>
                <a:path w="5640" h="12798" extrusionOk="0">
                  <a:moveTo>
                    <a:pt x="5214" y="0"/>
                  </a:moveTo>
                  <a:cubicBezTo>
                    <a:pt x="5013" y="0"/>
                    <a:pt x="4788" y="201"/>
                    <a:pt x="4788" y="401"/>
                  </a:cubicBezTo>
                  <a:lnTo>
                    <a:pt x="4788" y="8772"/>
                  </a:lnTo>
                  <a:lnTo>
                    <a:pt x="201" y="12005"/>
                  </a:lnTo>
                  <a:cubicBezTo>
                    <a:pt x="1" y="12206"/>
                    <a:pt x="1" y="12406"/>
                    <a:pt x="101" y="12632"/>
                  </a:cubicBezTo>
                  <a:cubicBezTo>
                    <a:pt x="160" y="12749"/>
                    <a:pt x="296" y="12798"/>
                    <a:pt x="439" y="12798"/>
                  </a:cubicBezTo>
                  <a:cubicBezTo>
                    <a:pt x="540" y="12798"/>
                    <a:pt x="645" y="12774"/>
                    <a:pt x="728" y="12732"/>
                  </a:cubicBezTo>
                  <a:lnTo>
                    <a:pt x="5414" y="9273"/>
                  </a:lnTo>
                  <a:cubicBezTo>
                    <a:pt x="5540" y="9273"/>
                    <a:pt x="5640" y="9073"/>
                    <a:pt x="5640" y="8973"/>
                  </a:cubicBezTo>
                  <a:lnTo>
                    <a:pt x="5640" y="401"/>
                  </a:lnTo>
                  <a:cubicBezTo>
                    <a:pt x="5640" y="201"/>
                    <a:pt x="5414" y="0"/>
                    <a:pt x="52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2432455" y="1340723"/>
              <a:ext cx="53132" cy="138488"/>
            </a:xfrm>
            <a:custGeom>
              <a:avLst/>
              <a:gdLst/>
              <a:ahLst/>
              <a:cxnLst/>
              <a:rect l="l" t="t" r="r" b="b"/>
              <a:pathLst>
                <a:path w="2808" h="7319" extrusionOk="0">
                  <a:moveTo>
                    <a:pt x="301" y="0"/>
                  </a:moveTo>
                  <a:lnTo>
                    <a:pt x="1" y="101"/>
                  </a:lnTo>
                  <a:cubicBezTo>
                    <a:pt x="727" y="2507"/>
                    <a:pt x="1554" y="4913"/>
                    <a:pt x="2407" y="7319"/>
                  </a:cubicBezTo>
                  <a:lnTo>
                    <a:pt x="2808" y="7219"/>
                  </a:lnTo>
                  <a:cubicBezTo>
                    <a:pt x="1980" y="4813"/>
                    <a:pt x="1153" y="2407"/>
                    <a:pt x="30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83319" y="1340723"/>
              <a:ext cx="53605" cy="138488"/>
            </a:xfrm>
            <a:custGeom>
              <a:avLst/>
              <a:gdLst/>
              <a:ahLst/>
              <a:cxnLst/>
              <a:rect l="l" t="t" r="r" b="b"/>
              <a:pathLst>
                <a:path w="2833" h="7319" extrusionOk="0">
                  <a:moveTo>
                    <a:pt x="2507" y="0"/>
                  </a:moveTo>
                  <a:cubicBezTo>
                    <a:pt x="1680" y="2407"/>
                    <a:pt x="828" y="4813"/>
                    <a:pt x="1" y="7219"/>
                  </a:cubicBezTo>
                  <a:lnTo>
                    <a:pt x="427" y="7319"/>
                  </a:lnTo>
                  <a:cubicBezTo>
                    <a:pt x="1254" y="4913"/>
                    <a:pt x="2081" y="2507"/>
                    <a:pt x="2833" y="101"/>
                  </a:cubicBezTo>
                  <a:lnTo>
                    <a:pt x="250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2580423" y="1350676"/>
              <a:ext cx="8080" cy="118582"/>
            </a:xfrm>
            <a:custGeom>
              <a:avLst/>
              <a:gdLst/>
              <a:ahLst/>
              <a:cxnLst/>
              <a:rect l="l" t="t" r="r" b="b"/>
              <a:pathLst>
                <a:path w="427" h="6267" extrusionOk="0">
                  <a:moveTo>
                    <a:pt x="0" y="1"/>
                  </a:moveTo>
                  <a:lnTo>
                    <a:pt x="0" y="6266"/>
                  </a:lnTo>
                  <a:lnTo>
                    <a:pt x="426" y="6266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1193295" y="2773376"/>
              <a:ext cx="551547" cy="8080"/>
            </a:xfrm>
            <a:custGeom>
              <a:avLst/>
              <a:gdLst/>
              <a:ahLst/>
              <a:cxnLst/>
              <a:rect l="l" t="t" r="r" b="b"/>
              <a:pathLst>
                <a:path w="29149" h="427" extrusionOk="0">
                  <a:moveTo>
                    <a:pt x="0" y="0"/>
                  </a:moveTo>
                  <a:lnTo>
                    <a:pt x="0" y="426"/>
                  </a:lnTo>
                  <a:lnTo>
                    <a:pt x="29148" y="426"/>
                  </a:lnTo>
                  <a:lnTo>
                    <a:pt x="291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1612504" y="2717879"/>
              <a:ext cx="270807" cy="8080"/>
            </a:xfrm>
            <a:custGeom>
              <a:avLst/>
              <a:gdLst/>
              <a:ahLst/>
              <a:cxnLst/>
              <a:rect l="l" t="t" r="r" b="b"/>
              <a:pathLst>
                <a:path w="14312" h="427" extrusionOk="0">
                  <a:moveTo>
                    <a:pt x="1" y="1"/>
                  </a:moveTo>
                  <a:lnTo>
                    <a:pt x="1" y="427"/>
                  </a:lnTo>
                  <a:lnTo>
                    <a:pt x="14312" y="427"/>
                  </a:lnTo>
                  <a:lnTo>
                    <a:pt x="1431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3462001" y="2101393"/>
              <a:ext cx="618416" cy="8080"/>
            </a:xfrm>
            <a:custGeom>
              <a:avLst/>
              <a:gdLst/>
              <a:ahLst/>
              <a:cxnLst/>
              <a:rect l="l" t="t" r="r" b="b"/>
              <a:pathLst>
                <a:path w="32683" h="427" extrusionOk="0">
                  <a:moveTo>
                    <a:pt x="1" y="0"/>
                  </a:moveTo>
                  <a:lnTo>
                    <a:pt x="1" y="426"/>
                  </a:lnTo>
                  <a:lnTo>
                    <a:pt x="32683" y="426"/>
                  </a:lnTo>
                  <a:lnTo>
                    <a:pt x="32683" y="0"/>
                  </a:lnTo>
                  <a:close/>
                </a:path>
              </a:pathLst>
            </a:custGeom>
            <a:solidFill>
              <a:srgbClr val="BEBAC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3333486" y="2046369"/>
              <a:ext cx="357600" cy="7607"/>
            </a:xfrm>
            <a:custGeom>
              <a:avLst/>
              <a:gdLst/>
              <a:ahLst/>
              <a:cxnLst/>
              <a:rect l="l" t="t" r="r" b="b"/>
              <a:pathLst>
                <a:path w="18899" h="402" extrusionOk="0">
                  <a:moveTo>
                    <a:pt x="1" y="1"/>
                  </a:moveTo>
                  <a:lnTo>
                    <a:pt x="1" y="402"/>
                  </a:lnTo>
                  <a:lnTo>
                    <a:pt x="18898" y="402"/>
                  </a:lnTo>
                  <a:lnTo>
                    <a:pt x="18898" y="1"/>
                  </a:lnTo>
                  <a:close/>
                </a:path>
              </a:pathLst>
            </a:custGeom>
            <a:solidFill>
              <a:srgbClr val="BEBAC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6" name="Google Shape;646;p31"/>
            <p:cNvGrpSpPr/>
            <p:nvPr/>
          </p:nvGrpSpPr>
          <p:grpSpPr>
            <a:xfrm flipH="1">
              <a:off x="936623" y="1445473"/>
              <a:ext cx="734772" cy="588731"/>
              <a:chOff x="10049025" y="922900"/>
              <a:chExt cx="537625" cy="430800"/>
            </a:xfrm>
          </p:grpSpPr>
          <p:sp>
            <p:nvSpPr>
              <p:cNvPr id="647" name="Google Shape;647;p31"/>
              <p:cNvSpPr/>
              <p:nvPr/>
            </p:nvSpPr>
            <p:spPr>
              <a:xfrm>
                <a:off x="10056525" y="930425"/>
                <a:ext cx="521975" cy="331475"/>
              </a:xfrm>
              <a:custGeom>
                <a:avLst/>
                <a:gdLst/>
                <a:ahLst/>
                <a:cxnLst/>
                <a:rect l="l" t="t" r="r" b="b"/>
                <a:pathLst>
                  <a:path w="20879" h="13259" extrusionOk="0">
                    <a:moveTo>
                      <a:pt x="14412" y="0"/>
                    </a:moveTo>
                    <a:lnTo>
                      <a:pt x="1" y="226"/>
                    </a:lnTo>
                    <a:cubicBezTo>
                      <a:pt x="1254" y="2506"/>
                      <a:pt x="2407" y="4812"/>
                      <a:pt x="3334" y="7218"/>
                    </a:cubicBezTo>
                    <a:lnTo>
                      <a:pt x="12532" y="13258"/>
                    </a:lnTo>
                    <a:lnTo>
                      <a:pt x="20878" y="12757"/>
                    </a:lnTo>
                    <a:lnTo>
                      <a:pt x="14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1"/>
              <p:cNvSpPr/>
              <p:nvPr/>
            </p:nvSpPr>
            <p:spPr>
              <a:xfrm>
                <a:off x="10049025" y="922900"/>
                <a:ext cx="537625" cy="347150"/>
              </a:xfrm>
              <a:custGeom>
                <a:avLst/>
                <a:gdLst/>
                <a:ahLst/>
                <a:cxnLst/>
                <a:rect l="l" t="t" r="r" b="b"/>
                <a:pathLst>
                  <a:path w="21505" h="13886" extrusionOk="0">
                    <a:moveTo>
                      <a:pt x="14574" y="527"/>
                    </a:moveTo>
                    <a:cubicBezTo>
                      <a:pt x="16433" y="4242"/>
                      <a:pt x="18292" y="7862"/>
                      <a:pt x="20151" y="11579"/>
                    </a:cubicBezTo>
                    <a:cubicBezTo>
                      <a:pt x="20376" y="11973"/>
                      <a:pt x="20614" y="12366"/>
                      <a:pt x="20804" y="12760"/>
                    </a:cubicBezTo>
                    <a:lnTo>
                      <a:pt x="20804" y="12760"/>
                    </a:lnTo>
                    <a:cubicBezTo>
                      <a:pt x="18222" y="12953"/>
                      <a:pt x="15639" y="13167"/>
                      <a:pt x="13033" y="13359"/>
                    </a:cubicBezTo>
                    <a:lnTo>
                      <a:pt x="12933" y="13359"/>
                    </a:lnTo>
                    <a:cubicBezTo>
                      <a:pt x="12832" y="13359"/>
                      <a:pt x="12732" y="13259"/>
                      <a:pt x="12732" y="13259"/>
                    </a:cubicBezTo>
                    <a:cubicBezTo>
                      <a:pt x="12206" y="12933"/>
                      <a:pt x="11780" y="12632"/>
                      <a:pt x="11379" y="12306"/>
                    </a:cubicBezTo>
                    <a:cubicBezTo>
                      <a:pt x="9800" y="11379"/>
                      <a:pt x="8346" y="10326"/>
                      <a:pt x="6892" y="9399"/>
                    </a:cubicBezTo>
                    <a:cubicBezTo>
                      <a:pt x="5891" y="8707"/>
                      <a:pt x="4889" y="8106"/>
                      <a:pt x="3909" y="7402"/>
                    </a:cubicBezTo>
                    <a:lnTo>
                      <a:pt x="3909" y="7402"/>
                    </a:lnTo>
                    <a:cubicBezTo>
                      <a:pt x="2933" y="5179"/>
                      <a:pt x="1872" y="2958"/>
                      <a:pt x="726" y="817"/>
                    </a:cubicBezTo>
                    <a:lnTo>
                      <a:pt x="726" y="817"/>
                    </a:lnTo>
                    <a:cubicBezTo>
                      <a:pt x="4768" y="720"/>
                      <a:pt x="8788" y="623"/>
                      <a:pt x="12832" y="527"/>
                    </a:cubicBezTo>
                    <a:close/>
                    <a:moveTo>
                      <a:pt x="14712" y="0"/>
                    </a:moveTo>
                    <a:cubicBezTo>
                      <a:pt x="10527" y="101"/>
                      <a:pt x="6366" y="201"/>
                      <a:pt x="2181" y="301"/>
                    </a:cubicBezTo>
                    <a:lnTo>
                      <a:pt x="301" y="301"/>
                    </a:lnTo>
                    <a:cubicBezTo>
                      <a:pt x="100" y="301"/>
                      <a:pt x="0" y="527"/>
                      <a:pt x="100" y="727"/>
                    </a:cubicBezTo>
                    <a:cubicBezTo>
                      <a:pt x="1343" y="2890"/>
                      <a:pt x="2364" y="5176"/>
                      <a:pt x="3408" y="7560"/>
                    </a:cubicBezTo>
                    <a:lnTo>
                      <a:pt x="3408" y="7560"/>
                    </a:lnTo>
                    <a:cubicBezTo>
                      <a:pt x="3411" y="7606"/>
                      <a:pt x="3428" y="7647"/>
                      <a:pt x="3462" y="7679"/>
                    </a:cubicBezTo>
                    <a:lnTo>
                      <a:pt x="3462" y="7679"/>
                    </a:lnTo>
                    <a:cubicBezTo>
                      <a:pt x="3505" y="7746"/>
                      <a:pt x="3576" y="7784"/>
                      <a:pt x="3651" y="7796"/>
                    </a:cubicBezTo>
                    <a:lnTo>
                      <a:pt x="3651" y="7796"/>
                    </a:lnTo>
                    <a:cubicBezTo>
                      <a:pt x="6015" y="9352"/>
                      <a:pt x="8285" y="10978"/>
                      <a:pt x="10652" y="12532"/>
                    </a:cubicBezTo>
                    <a:cubicBezTo>
                      <a:pt x="11153" y="12832"/>
                      <a:pt x="11679" y="13259"/>
                      <a:pt x="12206" y="13559"/>
                    </a:cubicBezTo>
                    <a:cubicBezTo>
                      <a:pt x="12406" y="13685"/>
                      <a:pt x="12632" y="13885"/>
                      <a:pt x="12832" y="13885"/>
                    </a:cubicBezTo>
                    <a:cubicBezTo>
                      <a:pt x="13258" y="13885"/>
                      <a:pt x="13785" y="13785"/>
                      <a:pt x="14286" y="13785"/>
                    </a:cubicBezTo>
                    <a:cubicBezTo>
                      <a:pt x="15138" y="13685"/>
                      <a:pt x="16065" y="13685"/>
                      <a:pt x="16918" y="13559"/>
                    </a:cubicBezTo>
                    <a:cubicBezTo>
                      <a:pt x="18371" y="13459"/>
                      <a:pt x="19725" y="13359"/>
                      <a:pt x="21178" y="13259"/>
                    </a:cubicBezTo>
                    <a:cubicBezTo>
                      <a:pt x="21404" y="13259"/>
                      <a:pt x="21504" y="13058"/>
                      <a:pt x="21404" y="12933"/>
                    </a:cubicBezTo>
                    <a:lnTo>
                      <a:pt x="15765" y="1654"/>
                    </a:lnTo>
                    <a:cubicBezTo>
                      <a:pt x="15439" y="1153"/>
                      <a:pt x="15138" y="627"/>
                      <a:pt x="14912" y="101"/>
                    </a:cubicBezTo>
                    <a:cubicBezTo>
                      <a:pt x="14812" y="101"/>
                      <a:pt x="14812" y="0"/>
                      <a:pt x="147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1"/>
              <p:cNvSpPr/>
              <p:nvPr/>
            </p:nvSpPr>
            <p:spPr>
              <a:xfrm>
                <a:off x="10351650" y="961750"/>
                <a:ext cx="4450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033" extrusionOk="0">
                    <a:moveTo>
                      <a:pt x="1780" y="0"/>
                    </a:moveTo>
                    <a:lnTo>
                      <a:pt x="1780" y="0"/>
                    </a:lnTo>
                    <a:cubicBezTo>
                      <a:pt x="1153" y="953"/>
                      <a:pt x="527" y="1980"/>
                      <a:pt x="0" y="3033"/>
                    </a:cubicBez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1"/>
              <p:cNvSpPr/>
              <p:nvPr/>
            </p:nvSpPr>
            <p:spPr>
              <a:xfrm>
                <a:off x="10344450" y="955525"/>
                <a:ext cx="60000" cy="88025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3521" extrusionOk="0">
                    <a:moveTo>
                      <a:pt x="2109" y="0"/>
                    </a:moveTo>
                    <a:cubicBezTo>
                      <a:pt x="2021" y="0"/>
                      <a:pt x="1921" y="44"/>
                      <a:pt x="1842" y="149"/>
                    </a:cubicBezTo>
                    <a:cubicBezTo>
                      <a:pt x="1216" y="1101"/>
                      <a:pt x="589" y="2129"/>
                      <a:pt x="88" y="3182"/>
                    </a:cubicBezTo>
                    <a:cubicBezTo>
                      <a:pt x="1" y="3321"/>
                      <a:pt x="180" y="3520"/>
                      <a:pt x="331" y="3520"/>
                    </a:cubicBezTo>
                    <a:cubicBezTo>
                      <a:pt x="397" y="3520"/>
                      <a:pt x="458" y="3482"/>
                      <a:pt x="489" y="3382"/>
                    </a:cubicBezTo>
                    <a:cubicBezTo>
                      <a:pt x="1116" y="2354"/>
                      <a:pt x="1642" y="1302"/>
                      <a:pt x="2268" y="349"/>
                    </a:cubicBezTo>
                    <a:cubicBezTo>
                      <a:pt x="2399" y="154"/>
                      <a:pt x="2274" y="0"/>
                      <a:pt x="21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1"/>
              <p:cNvSpPr/>
              <p:nvPr/>
            </p:nvSpPr>
            <p:spPr>
              <a:xfrm>
                <a:off x="10098525" y="969875"/>
                <a:ext cx="31350" cy="33875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35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01" y="527"/>
                      <a:pt x="827" y="928"/>
                      <a:pt x="1253" y="135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1"/>
              <p:cNvSpPr/>
              <p:nvPr/>
            </p:nvSpPr>
            <p:spPr>
              <a:xfrm>
                <a:off x="10090375" y="965025"/>
                <a:ext cx="4450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825" extrusionOk="0">
                    <a:moveTo>
                      <a:pt x="323" y="1"/>
                    </a:moveTo>
                    <a:cubicBezTo>
                      <a:pt x="245" y="1"/>
                      <a:pt x="163" y="32"/>
                      <a:pt x="101" y="95"/>
                    </a:cubicBezTo>
                    <a:cubicBezTo>
                      <a:pt x="0" y="195"/>
                      <a:pt x="0" y="295"/>
                      <a:pt x="101" y="396"/>
                    </a:cubicBezTo>
                    <a:cubicBezTo>
                      <a:pt x="527" y="822"/>
                      <a:pt x="953" y="1348"/>
                      <a:pt x="1354" y="1749"/>
                    </a:cubicBezTo>
                    <a:cubicBezTo>
                      <a:pt x="1416" y="1799"/>
                      <a:pt x="1498" y="1824"/>
                      <a:pt x="1576" y="1824"/>
                    </a:cubicBezTo>
                    <a:cubicBezTo>
                      <a:pt x="1654" y="1824"/>
                      <a:pt x="1730" y="1799"/>
                      <a:pt x="1780" y="1749"/>
                    </a:cubicBezTo>
                    <a:lnTo>
                      <a:pt x="1780" y="1348"/>
                    </a:lnTo>
                    <a:lnTo>
                      <a:pt x="527" y="95"/>
                    </a:lnTo>
                    <a:cubicBezTo>
                      <a:pt x="476" y="32"/>
                      <a:pt x="401" y="1"/>
                      <a:pt x="3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1"/>
              <p:cNvSpPr/>
              <p:nvPr/>
            </p:nvSpPr>
            <p:spPr>
              <a:xfrm>
                <a:off x="10479475" y="1207350"/>
                <a:ext cx="5767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628" extrusionOk="0">
                    <a:moveTo>
                      <a:pt x="0" y="1"/>
                    </a:moveTo>
                    <a:lnTo>
                      <a:pt x="2306" y="627"/>
                    </a:lnTo>
                    <a:cubicBezTo>
                      <a:pt x="1579" y="427"/>
                      <a:pt x="827" y="201"/>
                      <a:pt x="0" y="1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1"/>
              <p:cNvSpPr/>
              <p:nvPr/>
            </p:nvSpPr>
            <p:spPr>
              <a:xfrm>
                <a:off x="10474450" y="1201025"/>
                <a:ext cx="6770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123" extrusionOk="0">
                    <a:moveTo>
                      <a:pt x="193" y="1"/>
                    </a:moveTo>
                    <a:cubicBezTo>
                      <a:pt x="99" y="1"/>
                      <a:pt x="1" y="83"/>
                      <a:pt x="1" y="154"/>
                    </a:cubicBezTo>
                    <a:cubicBezTo>
                      <a:pt x="1" y="354"/>
                      <a:pt x="1" y="454"/>
                      <a:pt x="201" y="555"/>
                    </a:cubicBezTo>
                    <a:cubicBezTo>
                      <a:pt x="928" y="680"/>
                      <a:pt x="1655" y="880"/>
                      <a:pt x="2407" y="1081"/>
                    </a:cubicBezTo>
                    <a:cubicBezTo>
                      <a:pt x="2436" y="1110"/>
                      <a:pt x="2474" y="1122"/>
                      <a:pt x="2513" y="1122"/>
                    </a:cubicBezTo>
                    <a:cubicBezTo>
                      <a:pt x="2607" y="1122"/>
                      <a:pt x="2708" y="1052"/>
                      <a:pt x="2708" y="981"/>
                    </a:cubicBezTo>
                    <a:cubicBezTo>
                      <a:pt x="2708" y="780"/>
                      <a:pt x="2708" y="680"/>
                      <a:pt x="2507" y="555"/>
                    </a:cubicBezTo>
                    <a:cubicBezTo>
                      <a:pt x="1780" y="354"/>
                      <a:pt x="1028" y="154"/>
                      <a:pt x="302" y="53"/>
                    </a:cubicBezTo>
                    <a:cubicBezTo>
                      <a:pt x="272" y="16"/>
                      <a:pt x="233" y="1"/>
                      <a:pt x="1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1"/>
              <p:cNvSpPr/>
              <p:nvPr/>
            </p:nvSpPr>
            <p:spPr>
              <a:xfrm>
                <a:off x="10074700" y="1008725"/>
                <a:ext cx="384125" cy="339625"/>
              </a:xfrm>
              <a:custGeom>
                <a:avLst/>
                <a:gdLst/>
                <a:ahLst/>
                <a:cxnLst/>
                <a:rect l="l" t="t" r="r" b="b"/>
                <a:pathLst>
                  <a:path w="15365" h="13585" extrusionOk="0">
                    <a:moveTo>
                      <a:pt x="3359" y="1"/>
                    </a:moveTo>
                    <a:cubicBezTo>
                      <a:pt x="1981" y="2206"/>
                      <a:pt x="853" y="4487"/>
                      <a:pt x="1" y="6793"/>
                    </a:cubicBezTo>
                    <a:cubicBezTo>
                      <a:pt x="1" y="6793"/>
                      <a:pt x="1154" y="8998"/>
                      <a:pt x="4286" y="11079"/>
                    </a:cubicBezTo>
                    <a:cubicBezTo>
                      <a:pt x="7319" y="13159"/>
                      <a:pt x="10026" y="13585"/>
                      <a:pt x="10026" y="13585"/>
                    </a:cubicBezTo>
                    <a:cubicBezTo>
                      <a:pt x="12006" y="11906"/>
                      <a:pt x="14111" y="9725"/>
                      <a:pt x="15364" y="7520"/>
                    </a:cubicBezTo>
                    <a:cubicBezTo>
                      <a:pt x="15364" y="7520"/>
                      <a:pt x="13585" y="3986"/>
                      <a:pt x="10251" y="1981"/>
                    </a:cubicBezTo>
                    <a:cubicBezTo>
                      <a:pt x="6893" y="101"/>
                      <a:pt x="3359" y="1"/>
                      <a:pt x="3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1"/>
              <p:cNvSpPr/>
              <p:nvPr/>
            </p:nvSpPr>
            <p:spPr>
              <a:xfrm>
                <a:off x="10067175" y="1002600"/>
                <a:ext cx="399150" cy="351100"/>
              </a:xfrm>
              <a:custGeom>
                <a:avLst/>
                <a:gdLst/>
                <a:ahLst/>
                <a:cxnLst/>
                <a:rect l="l" t="t" r="r" b="b"/>
                <a:pathLst>
                  <a:path w="15966" h="14044" extrusionOk="0">
                    <a:moveTo>
                      <a:pt x="3795" y="575"/>
                    </a:moveTo>
                    <a:cubicBezTo>
                      <a:pt x="8594" y="722"/>
                      <a:pt x="13202" y="3473"/>
                      <a:pt x="15385" y="7757"/>
                    </a:cubicBezTo>
                    <a:lnTo>
                      <a:pt x="15385" y="7757"/>
                    </a:lnTo>
                    <a:cubicBezTo>
                      <a:pt x="14070" y="9966"/>
                      <a:pt x="12272" y="11875"/>
                      <a:pt x="10281" y="13504"/>
                    </a:cubicBezTo>
                    <a:lnTo>
                      <a:pt x="10227" y="13504"/>
                    </a:lnTo>
                    <a:cubicBezTo>
                      <a:pt x="10126" y="13504"/>
                      <a:pt x="10026" y="13404"/>
                      <a:pt x="9801" y="13404"/>
                    </a:cubicBezTo>
                    <a:cubicBezTo>
                      <a:pt x="9400" y="13304"/>
                      <a:pt x="8973" y="13203"/>
                      <a:pt x="8447" y="13003"/>
                    </a:cubicBezTo>
                    <a:cubicBezTo>
                      <a:pt x="6993" y="12477"/>
                      <a:pt x="5540" y="11750"/>
                      <a:pt x="4161" y="10697"/>
                    </a:cubicBezTo>
                    <a:cubicBezTo>
                      <a:pt x="3034" y="9870"/>
                      <a:pt x="1981" y="8918"/>
                      <a:pt x="1154" y="7865"/>
                    </a:cubicBezTo>
                    <a:cubicBezTo>
                      <a:pt x="928" y="7564"/>
                      <a:pt x="728" y="7364"/>
                      <a:pt x="628" y="7038"/>
                    </a:cubicBezTo>
                    <a:cubicBezTo>
                      <a:pt x="543" y="7038"/>
                      <a:pt x="530" y="6967"/>
                      <a:pt x="528" y="6944"/>
                    </a:cubicBezTo>
                    <a:lnTo>
                      <a:pt x="528" y="6944"/>
                    </a:lnTo>
                    <a:cubicBezTo>
                      <a:pt x="528" y="6950"/>
                      <a:pt x="530" y="6953"/>
                      <a:pt x="533" y="6953"/>
                    </a:cubicBezTo>
                    <a:cubicBezTo>
                      <a:pt x="567" y="6953"/>
                      <a:pt x="728" y="6612"/>
                      <a:pt x="728" y="6612"/>
                    </a:cubicBezTo>
                    <a:cubicBezTo>
                      <a:pt x="828" y="6311"/>
                      <a:pt x="928" y="5985"/>
                      <a:pt x="1029" y="5785"/>
                    </a:cubicBezTo>
                    <a:cubicBezTo>
                      <a:pt x="1863" y="3944"/>
                      <a:pt x="2769" y="2200"/>
                      <a:pt x="3795" y="575"/>
                    </a:cubicBezTo>
                    <a:close/>
                    <a:moveTo>
                      <a:pt x="3780" y="1"/>
                    </a:moveTo>
                    <a:cubicBezTo>
                      <a:pt x="3694" y="1"/>
                      <a:pt x="3610" y="12"/>
                      <a:pt x="3535" y="45"/>
                    </a:cubicBezTo>
                    <a:cubicBezTo>
                      <a:pt x="3234" y="146"/>
                      <a:pt x="3134" y="672"/>
                      <a:pt x="2908" y="872"/>
                    </a:cubicBezTo>
                    <a:cubicBezTo>
                      <a:pt x="2708" y="1399"/>
                      <a:pt x="2407" y="1825"/>
                      <a:pt x="2181" y="2351"/>
                    </a:cubicBezTo>
                    <a:cubicBezTo>
                      <a:pt x="1655" y="3278"/>
                      <a:pt x="1154" y="4331"/>
                      <a:pt x="728" y="5359"/>
                    </a:cubicBezTo>
                    <a:cubicBezTo>
                      <a:pt x="527" y="5785"/>
                      <a:pt x="302" y="6211"/>
                      <a:pt x="201" y="6612"/>
                    </a:cubicBezTo>
                    <a:cubicBezTo>
                      <a:pt x="101" y="6837"/>
                      <a:pt x="1" y="7038"/>
                      <a:pt x="101" y="7238"/>
                    </a:cubicBezTo>
                    <a:cubicBezTo>
                      <a:pt x="201" y="7464"/>
                      <a:pt x="402" y="7765"/>
                      <a:pt x="628" y="7990"/>
                    </a:cubicBezTo>
                    <a:cubicBezTo>
                      <a:pt x="1029" y="8492"/>
                      <a:pt x="1455" y="9018"/>
                      <a:pt x="1881" y="9444"/>
                    </a:cubicBezTo>
                    <a:cubicBezTo>
                      <a:pt x="3435" y="10998"/>
                      <a:pt x="5314" y="12251"/>
                      <a:pt x="7294" y="13103"/>
                    </a:cubicBezTo>
                    <a:cubicBezTo>
                      <a:pt x="8247" y="13504"/>
                      <a:pt x="9299" y="13930"/>
                      <a:pt x="10327" y="14030"/>
                    </a:cubicBezTo>
                    <a:cubicBezTo>
                      <a:pt x="10356" y="14039"/>
                      <a:pt x="10383" y="14044"/>
                      <a:pt x="10407" y="14044"/>
                    </a:cubicBezTo>
                    <a:cubicBezTo>
                      <a:pt x="10491" y="14044"/>
                      <a:pt x="10542" y="13993"/>
                      <a:pt x="10562" y="13922"/>
                    </a:cubicBezTo>
                    <a:lnTo>
                      <a:pt x="10562" y="13922"/>
                    </a:lnTo>
                    <a:cubicBezTo>
                      <a:pt x="12112" y="12671"/>
                      <a:pt x="13562" y="11220"/>
                      <a:pt x="14713" y="9644"/>
                    </a:cubicBezTo>
                    <a:cubicBezTo>
                      <a:pt x="15039" y="9243"/>
                      <a:pt x="15339" y="8817"/>
                      <a:pt x="15565" y="8391"/>
                    </a:cubicBezTo>
                    <a:cubicBezTo>
                      <a:pt x="15765" y="8191"/>
                      <a:pt x="15966" y="7865"/>
                      <a:pt x="15866" y="7664"/>
                    </a:cubicBezTo>
                    <a:cubicBezTo>
                      <a:pt x="15866" y="7464"/>
                      <a:pt x="15665" y="7238"/>
                      <a:pt x="15565" y="7038"/>
                    </a:cubicBezTo>
                    <a:cubicBezTo>
                      <a:pt x="13986" y="4431"/>
                      <a:pt x="11680" y="2351"/>
                      <a:pt x="8873" y="1198"/>
                    </a:cubicBezTo>
                    <a:cubicBezTo>
                      <a:pt x="7420" y="572"/>
                      <a:pt x="5841" y="246"/>
                      <a:pt x="4287" y="45"/>
                    </a:cubicBezTo>
                    <a:cubicBezTo>
                      <a:pt x="4136" y="45"/>
                      <a:pt x="3953" y="1"/>
                      <a:pt x="37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1"/>
              <p:cNvSpPr/>
              <p:nvPr/>
            </p:nvSpPr>
            <p:spPr>
              <a:xfrm>
                <a:off x="10111675" y="1019375"/>
                <a:ext cx="94000" cy="198650"/>
              </a:xfrm>
              <a:custGeom>
                <a:avLst/>
                <a:gdLst/>
                <a:ahLst/>
                <a:cxnLst/>
                <a:rect l="l" t="t" r="r" b="b"/>
                <a:pathLst>
                  <a:path w="3760" h="7946" extrusionOk="0">
                    <a:moveTo>
                      <a:pt x="3760" y="1"/>
                    </a:moveTo>
                    <a:lnTo>
                      <a:pt x="3760" y="1"/>
                    </a:lnTo>
                    <a:cubicBezTo>
                      <a:pt x="2507" y="2607"/>
                      <a:pt x="1128" y="5214"/>
                      <a:pt x="0" y="7946"/>
                    </a:cubicBezTo>
                    <a:lnTo>
                      <a:pt x="3760" y="1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1"/>
              <p:cNvSpPr/>
              <p:nvPr/>
            </p:nvSpPr>
            <p:spPr>
              <a:xfrm>
                <a:off x="10101750" y="1013500"/>
                <a:ext cx="113225" cy="210150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8406" extrusionOk="0">
                    <a:moveTo>
                      <a:pt x="4160" y="0"/>
                    </a:moveTo>
                    <a:cubicBezTo>
                      <a:pt x="4080" y="0"/>
                      <a:pt x="3998" y="40"/>
                      <a:pt x="3931" y="136"/>
                    </a:cubicBezTo>
                    <a:cubicBezTo>
                      <a:pt x="2678" y="2742"/>
                      <a:pt x="1325" y="5349"/>
                      <a:pt x="72" y="7955"/>
                    </a:cubicBezTo>
                    <a:cubicBezTo>
                      <a:pt x="0" y="8186"/>
                      <a:pt x="194" y="8405"/>
                      <a:pt x="385" y="8405"/>
                    </a:cubicBezTo>
                    <a:cubicBezTo>
                      <a:pt x="462" y="8405"/>
                      <a:pt x="540" y="8368"/>
                      <a:pt x="598" y="8281"/>
                    </a:cubicBezTo>
                    <a:cubicBezTo>
                      <a:pt x="1851" y="5675"/>
                      <a:pt x="3104" y="3043"/>
                      <a:pt x="4458" y="436"/>
                    </a:cubicBezTo>
                    <a:cubicBezTo>
                      <a:pt x="4528" y="225"/>
                      <a:pt x="4350" y="0"/>
                      <a:pt x="41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1"/>
              <p:cNvSpPr/>
              <p:nvPr/>
            </p:nvSpPr>
            <p:spPr>
              <a:xfrm>
                <a:off x="10139875" y="1035050"/>
                <a:ext cx="120325" cy="21932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8773" extrusionOk="0">
                    <a:moveTo>
                      <a:pt x="4812" y="1"/>
                    </a:moveTo>
                    <a:lnTo>
                      <a:pt x="1692" y="5688"/>
                    </a:lnTo>
                    <a:lnTo>
                      <a:pt x="1692" y="5688"/>
                    </a:lnTo>
                    <a:cubicBezTo>
                      <a:pt x="2744" y="3794"/>
                      <a:pt x="3805" y="1902"/>
                      <a:pt x="4812" y="1"/>
                    </a:cubicBezTo>
                    <a:close/>
                    <a:moveTo>
                      <a:pt x="1692" y="5688"/>
                    </a:moveTo>
                    <a:cubicBezTo>
                      <a:pt x="1122" y="6714"/>
                      <a:pt x="555" y="7742"/>
                      <a:pt x="0" y="8773"/>
                    </a:cubicBezTo>
                    <a:lnTo>
                      <a:pt x="1692" y="5688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1"/>
              <p:cNvSpPr/>
              <p:nvPr/>
            </p:nvSpPr>
            <p:spPr>
              <a:xfrm>
                <a:off x="10131375" y="1029075"/>
                <a:ext cx="137750" cy="231275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9251" extrusionOk="0">
                    <a:moveTo>
                      <a:pt x="5130" y="1"/>
                    </a:moveTo>
                    <a:cubicBezTo>
                      <a:pt x="5053" y="1"/>
                      <a:pt x="4982" y="40"/>
                      <a:pt x="4952" y="139"/>
                    </a:cubicBezTo>
                    <a:cubicBezTo>
                      <a:pt x="3273" y="3047"/>
                      <a:pt x="1719" y="5979"/>
                      <a:pt x="140" y="8911"/>
                    </a:cubicBezTo>
                    <a:cubicBezTo>
                      <a:pt x="1" y="9050"/>
                      <a:pt x="212" y="9250"/>
                      <a:pt x="387" y="9250"/>
                    </a:cubicBezTo>
                    <a:cubicBezTo>
                      <a:pt x="465" y="9250"/>
                      <a:pt x="535" y="9211"/>
                      <a:pt x="566" y="9112"/>
                    </a:cubicBezTo>
                    <a:cubicBezTo>
                      <a:pt x="2120" y="6179"/>
                      <a:pt x="3799" y="3272"/>
                      <a:pt x="5353" y="340"/>
                    </a:cubicBezTo>
                    <a:cubicBezTo>
                      <a:pt x="5509" y="201"/>
                      <a:pt x="5304" y="1"/>
                      <a:pt x="51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1"/>
              <p:cNvSpPr/>
              <p:nvPr/>
            </p:nvSpPr>
            <p:spPr>
              <a:xfrm>
                <a:off x="10176825" y="1053225"/>
                <a:ext cx="132875" cy="224325"/>
              </a:xfrm>
              <a:custGeom>
                <a:avLst/>
                <a:gdLst/>
                <a:ahLst/>
                <a:cxnLst/>
                <a:rect l="l" t="t" r="r" b="b"/>
                <a:pathLst>
                  <a:path w="5315" h="8973" extrusionOk="0">
                    <a:moveTo>
                      <a:pt x="5314" y="0"/>
                    </a:moveTo>
                    <a:lnTo>
                      <a:pt x="5314" y="0"/>
                    </a:lnTo>
                    <a:cubicBezTo>
                      <a:pt x="3334" y="2933"/>
                      <a:pt x="1555" y="5965"/>
                      <a:pt x="1" y="8973"/>
                    </a:cubicBezTo>
                    <a:lnTo>
                      <a:pt x="5314" y="0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1"/>
              <p:cNvSpPr/>
              <p:nvPr/>
            </p:nvSpPr>
            <p:spPr>
              <a:xfrm>
                <a:off x="10166900" y="1045925"/>
                <a:ext cx="152025" cy="240375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9615" extrusionOk="0">
                    <a:moveTo>
                      <a:pt x="5672" y="0"/>
                    </a:moveTo>
                    <a:cubicBezTo>
                      <a:pt x="5602" y="0"/>
                      <a:pt x="5539" y="28"/>
                      <a:pt x="5511" y="92"/>
                    </a:cubicBezTo>
                    <a:cubicBezTo>
                      <a:pt x="3531" y="3124"/>
                      <a:pt x="1751" y="6032"/>
                      <a:pt x="72" y="9165"/>
                    </a:cubicBezTo>
                    <a:cubicBezTo>
                      <a:pt x="1" y="9396"/>
                      <a:pt x="195" y="9614"/>
                      <a:pt x="385" y="9614"/>
                    </a:cubicBezTo>
                    <a:cubicBezTo>
                      <a:pt x="463" y="9614"/>
                      <a:pt x="540" y="9578"/>
                      <a:pt x="598" y="9490"/>
                    </a:cubicBezTo>
                    <a:cubicBezTo>
                      <a:pt x="2177" y="6358"/>
                      <a:pt x="3932" y="3325"/>
                      <a:pt x="5937" y="393"/>
                    </a:cubicBezTo>
                    <a:cubicBezTo>
                      <a:pt x="6080" y="177"/>
                      <a:pt x="5851" y="0"/>
                      <a:pt x="56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1"/>
              <p:cNvSpPr/>
              <p:nvPr/>
            </p:nvSpPr>
            <p:spPr>
              <a:xfrm>
                <a:off x="10208175" y="1082050"/>
                <a:ext cx="138475" cy="216800"/>
              </a:xfrm>
              <a:custGeom>
                <a:avLst/>
                <a:gdLst/>
                <a:ahLst/>
                <a:cxnLst/>
                <a:rect l="l" t="t" r="r" b="b"/>
                <a:pathLst>
                  <a:path w="5539" h="8672" extrusionOk="0">
                    <a:moveTo>
                      <a:pt x="5539" y="0"/>
                    </a:moveTo>
                    <a:lnTo>
                      <a:pt x="0" y="8672"/>
                    </a:lnTo>
                    <a:cubicBezTo>
                      <a:pt x="1980" y="5840"/>
                      <a:pt x="3760" y="2933"/>
                      <a:pt x="5539" y="0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1"/>
              <p:cNvSpPr/>
              <p:nvPr/>
            </p:nvSpPr>
            <p:spPr>
              <a:xfrm>
                <a:off x="10199025" y="1074750"/>
                <a:ext cx="154450" cy="229800"/>
              </a:xfrm>
              <a:custGeom>
                <a:avLst/>
                <a:gdLst/>
                <a:ahLst/>
                <a:cxnLst/>
                <a:rect l="l" t="t" r="r" b="b"/>
                <a:pathLst>
                  <a:path w="6178" h="9192" extrusionOk="0">
                    <a:moveTo>
                      <a:pt x="5787" y="0"/>
                    </a:moveTo>
                    <a:cubicBezTo>
                      <a:pt x="5711" y="0"/>
                      <a:pt x="5636" y="28"/>
                      <a:pt x="5579" y="92"/>
                    </a:cubicBezTo>
                    <a:cubicBezTo>
                      <a:pt x="3900" y="3099"/>
                      <a:pt x="2020" y="5931"/>
                      <a:pt x="141" y="8864"/>
                    </a:cubicBezTo>
                    <a:cubicBezTo>
                      <a:pt x="1" y="9003"/>
                      <a:pt x="214" y="9191"/>
                      <a:pt x="390" y="9191"/>
                    </a:cubicBezTo>
                    <a:cubicBezTo>
                      <a:pt x="466" y="9191"/>
                      <a:pt x="536" y="9156"/>
                      <a:pt x="567" y="9064"/>
                    </a:cubicBezTo>
                    <a:cubicBezTo>
                      <a:pt x="2547" y="6232"/>
                      <a:pt x="4326" y="3325"/>
                      <a:pt x="6105" y="392"/>
                    </a:cubicBezTo>
                    <a:cubicBezTo>
                      <a:pt x="6177" y="177"/>
                      <a:pt x="5979" y="0"/>
                      <a:pt x="5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1"/>
              <p:cNvSpPr/>
              <p:nvPr/>
            </p:nvSpPr>
            <p:spPr>
              <a:xfrm>
                <a:off x="10249525" y="1105225"/>
                <a:ext cx="130975" cy="2118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472" extrusionOk="0">
                    <a:moveTo>
                      <a:pt x="5238" y="1"/>
                    </a:moveTo>
                    <a:lnTo>
                      <a:pt x="1466" y="6101"/>
                    </a:lnTo>
                    <a:lnTo>
                      <a:pt x="1466" y="6101"/>
                    </a:lnTo>
                    <a:cubicBezTo>
                      <a:pt x="2796" y="4100"/>
                      <a:pt x="4064" y="2088"/>
                      <a:pt x="5238" y="1"/>
                    </a:cubicBezTo>
                    <a:close/>
                    <a:moveTo>
                      <a:pt x="1466" y="6101"/>
                    </a:moveTo>
                    <a:cubicBezTo>
                      <a:pt x="1263" y="6407"/>
                      <a:pt x="1058" y="6713"/>
                      <a:pt x="852" y="7018"/>
                    </a:cubicBezTo>
                    <a:cubicBezTo>
                      <a:pt x="527" y="7519"/>
                      <a:pt x="226" y="7945"/>
                      <a:pt x="0" y="8472"/>
                    </a:cubicBezTo>
                    <a:lnTo>
                      <a:pt x="1466" y="6101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1"/>
              <p:cNvSpPr/>
              <p:nvPr/>
            </p:nvSpPr>
            <p:spPr>
              <a:xfrm>
                <a:off x="10241025" y="1099025"/>
                <a:ext cx="147775" cy="223975"/>
              </a:xfrm>
              <a:custGeom>
                <a:avLst/>
                <a:gdLst/>
                <a:ahLst/>
                <a:cxnLst/>
                <a:rect l="l" t="t" r="r" b="b"/>
                <a:pathLst>
                  <a:path w="5911" h="8959" extrusionOk="0">
                    <a:moveTo>
                      <a:pt x="5617" y="1"/>
                    </a:moveTo>
                    <a:cubicBezTo>
                      <a:pt x="5529" y="1"/>
                      <a:pt x="5430" y="45"/>
                      <a:pt x="5353" y="148"/>
                    </a:cubicBezTo>
                    <a:cubicBezTo>
                      <a:pt x="4526" y="1627"/>
                      <a:pt x="3699" y="2980"/>
                      <a:pt x="2746" y="4434"/>
                    </a:cubicBezTo>
                    <a:cubicBezTo>
                      <a:pt x="2345" y="5161"/>
                      <a:pt x="1919" y="5787"/>
                      <a:pt x="1393" y="6514"/>
                    </a:cubicBezTo>
                    <a:cubicBezTo>
                      <a:pt x="967" y="7141"/>
                      <a:pt x="466" y="7893"/>
                      <a:pt x="140" y="8620"/>
                    </a:cubicBezTo>
                    <a:cubicBezTo>
                      <a:pt x="1" y="8759"/>
                      <a:pt x="151" y="8958"/>
                      <a:pt x="332" y="8958"/>
                    </a:cubicBezTo>
                    <a:cubicBezTo>
                      <a:pt x="411" y="8958"/>
                      <a:pt x="497" y="8920"/>
                      <a:pt x="566" y="8820"/>
                    </a:cubicBezTo>
                    <a:cubicBezTo>
                      <a:pt x="967" y="8093"/>
                      <a:pt x="1393" y="7467"/>
                      <a:pt x="1919" y="6740"/>
                    </a:cubicBezTo>
                    <a:cubicBezTo>
                      <a:pt x="2345" y="6113"/>
                      <a:pt x="2746" y="5386"/>
                      <a:pt x="3273" y="4760"/>
                    </a:cubicBezTo>
                    <a:cubicBezTo>
                      <a:pt x="4100" y="3281"/>
                      <a:pt x="4952" y="1828"/>
                      <a:pt x="5779" y="374"/>
                    </a:cubicBezTo>
                    <a:cubicBezTo>
                      <a:pt x="5910" y="160"/>
                      <a:pt x="5783" y="1"/>
                      <a:pt x="56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1"/>
              <p:cNvSpPr/>
              <p:nvPr/>
            </p:nvSpPr>
            <p:spPr>
              <a:xfrm>
                <a:off x="10289000" y="1142200"/>
                <a:ext cx="125325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7620" extrusionOk="0">
                    <a:moveTo>
                      <a:pt x="5013" y="0"/>
                    </a:moveTo>
                    <a:lnTo>
                      <a:pt x="0" y="7619"/>
                    </a:lnTo>
                    <a:cubicBezTo>
                      <a:pt x="1780" y="5113"/>
                      <a:pt x="3434" y="2607"/>
                      <a:pt x="5013" y="0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1"/>
              <p:cNvSpPr/>
              <p:nvPr/>
            </p:nvSpPr>
            <p:spPr>
              <a:xfrm>
                <a:off x="10279925" y="1135550"/>
                <a:ext cx="143025" cy="201675"/>
              </a:xfrm>
              <a:custGeom>
                <a:avLst/>
                <a:gdLst/>
                <a:ahLst/>
                <a:cxnLst/>
                <a:rect l="l" t="t" r="r" b="b"/>
                <a:pathLst>
                  <a:path w="5721" h="8067" extrusionOk="0">
                    <a:moveTo>
                      <a:pt x="5437" y="0"/>
                    </a:moveTo>
                    <a:cubicBezTo>
                      <a:pt x="5348" y="0"/>
                      <a:pt x="5247" y="49"/>
                      <a:pt x="5175" y="166"/>
                    </a:cubicBezTo>
                    <a:cubicBezTo>
                      <a:pt x="3596" y="2773"/>
                      <a:pt x="1917" y="5279"/>
                      <a:pt x="163" y="7685"/>
                    </a:cubicBezTo>
                    <a:cubicBezTo>
                      <a:pt x="0" y="7902"/>
                      <a:pt x="176" y="8066"/>
                      <a:pt x="362" y="8066"/>
                    </a:cubicBezTo>
                    <a:cubicBezTo>
                      <a:pt x="434" y="8066"/>
                      <a:pt x="508" y="8042"/>
                      <a:pt x="564" y="7986"/>
                    </a:cubicBezTo>
                    <a:cubicBezTo>
                      <a:pt x="2343" y="5580"/>
                      <a:pt x="4022" y="2973"/>
                      <a:pt x="5576" y="367"/>
                    </a:cubicBezTo>
                    <a:cubicBezTo>
                      <a:pt x="5721" y="157"/>
                      <a:pt x="5597" y="0"/>
                      <a:pt x="54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1"/>
              <p:cNvSpPr/>
              <p:nvPr/>
            </p:nvSpPr>
            <p:spPr>
              <a:xfrm>
                <a:off x="10377975" y="1199200"/>
                <a:ext cx="49525" cy="68325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733" extrusionOk="0">
                    <a:moveTo>
                      <a:pt x="1980" y="1"/>
                    </a:moveTo>
                    <a:lnTo>
                      <a:pt x="0" y="2733"/>
                    </a:lnTo>
                    <a:cubicBezTo>
                      <a:pt x="627" y="1881"/>
                      <a:pt x="1353" y="953"/>
                      <a:pt x="1980" y="1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1"/>
              <p:cNvSpPr/>
              <p:nvPr/>
            </p:nvSpPr>
            <p:spPr>
              <a:xfrm>
                <a:off x="10369825" y="1193550"/>
                <a:ext cx="66175" cy="80875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3235" extrusionOk="0">
                    <a:moveTo>
                      <a:pt x="2311" y="0"/>
                    </a:moveTo>
                    <a:cubicBezTo>
                      <a:pt x="2232" y="0"/>
                      <a:pt x="2148" y="36"/>
                      <a:pt x="2080" y="127"/>
                    </a:cubicBezTo>
                    <a:cubicBezTo>
                      <a:pt x="1454" y="1079"/>
                      <a:pt x="827" y="1906"/>
                      <a:pt x="101" y="2859"/>
                    </a:cubicBezTo>
                    <a:cubicBezTo>
                      <a:pt x="0" y="2959"/>
                      <a:pt x="0" y="3059"/>
                      <a:pt x="101" y="3159"/>
                    </a:cubicBezTo>
                    <a:cubicBezTo>
                      <a:pt x="151" y="3209"/>
                      <a:pt x="232" y="3235"/>
                      <a:pt x="301" y="3235"/>
                    </a:cubicBezTo>
                    <a:cubicBezTo>
                      <a:pt x="370" y="3235"/>
                      <a:pt x="426" y="3209"/>
                      <a:pt x="426" y="3159"/>
                    </a:cubicBezTo>
                    <a:cubicBezTo>
                      <a:pt x="1153" y="2332"/>
                      <a:pt x="1880" y="1280"/>
                      <a:pt x="2507" y="352"/>
                    </a:cubicBezTo>
                    <a:cubicBezTo>
                      <a:pt x="2647" y="195"/>
                      <a:pt x="2493" y="0"/>
                      <a:pt x="23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1"/>
              <p:cNvSpPr/>
              <p:nvPr/>
            </p:nvSpPr>
            <p:spPr>
              <a:xfrm>
                <a:off x="10202525" y="1050725"/>
                <a:ext cx="13175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153" extrusionOk="0">
                    <a:moveTo>
                      <a:pt x="527" y="0"/>
                    </a:moveTo>
                    <a:lnTo>
                      <a:pt x="527" y="0"/>
                    </a:lnTo>
                    <a:cubicBezTo>
                      <a:pt x="494" y="69"/>
                      <a:pt x="465" y="135"/>
                      <a:pt x="436" y="198"/>
                    </a:cubicBezTo>
                    <a:lnTo>
                      <a:pt x="436" y="198"/>
                    </a:lnTo>
                    <a:lnTo>
                      <a:pt x="527" y="0"/>
                    </a:lnTo>
                    <a:close/>
                    <a:moveTo>
                      <a:pt x="436" y="198"/>
                    </a:moveTo>
                    <a:lnTo>
                      <a:pt x="1" y="1153"/>
                    </a:lnTo>
                    <a:cubicBezTo>
                      <a:pt x="190" y="796"/>
                      <a:pt x="291" y="527"/>
                      <a:pt x="436" y="198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1"/>
              <p:cNvSpPr/>
              <p:nvPr/>
            </p:nvSpPr>
            <p:spPr>
              <a:xfrm>
                <a:off x="10195000" y="1045700"/>
                <a:ext cx="28850" cy="3887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555" extrusionOk="0">
                    <a:moveTo>
                      <a:pt x="928" y="1"/>
                    </a:moveTo>
                    <a:cubicBezTo>
                      <a:pt x="828" y="1"/>
                      <a:pt x="728" y="1"/>
                      <a:pt x="627" y="101"/>
                    </a:cubicBezTo>
                    <a:cubicBezTo>
                      <a:pt x="427" y="502"/>
                      <a:pt x="201" y="828"/>
                      <a:pt x="101" y="1128"/>
                    </a:cubicBezTo>
                    <a:cubicBezTo>
                      <a:pt x="1" y="1254"/>
                      <a:pt x="1" y="1454"/>
                      <a:pt x="101" y="1554"/>
                    </a:cubicBezTo>
                    <a:cubicBezTo>
                      <a:pt x="302" y="1554"/>
                      <a:pt x="427" y="1554"/>
                      <a:pt x="527" y="1454"/>
                    </a:cubicBezTo>
                    <a:cubicBezTo>
                      <a:pt x="728" y="1028"/>
                      <a:pt x="928" y="727"/>
                      <a:pt x="1053" y="402"/>
                    </a:cubicBezTo>
                    <a:cubicBezTo>
                      <a:pt x="1154" y="301"/>
                      <a:pt x="1154" y="101"/>
                      <a:pt x="9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1"/>
              <p:cNvSpPr/>
              <p:nvPr/>
            </p:nvSpPr>
            <p:spPr>
              <a:xfrm>
                <a:off x="10098525" y="1136550"/>
                <a:ext cx="2070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580" extrusionOk="0">
                    <a:moveTo>
                      <a:pt x="827" y="1"/>
                    </a:moveTo>
                    <a:lnTo>
                      <a:pt x="0" y="1580"/>
                    </a:lnTo>
                    <a:cubicBezTo>
                      <a:pt x="301" y="1053"/>
                      <a:pt x="627" y="527"/>
                      <a:pt x="827" y="1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1"/>
              <p:cNvSpPr/>
              <p:nvPr/>
            </p:nvSpPr>
            <p:spPr>
              <a:xfrm>
                <a:off x="10090375" y="1129675"/>
                <a:ext cx="3697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097" extrusionOk="0">
                    <a:moveTo>
                      <a:pt x="1116" y="0"/>
                    </a:moveTo>
                    <a:cubicBezTo>
                      <a:pt x="1053" y="0"/>
                      <a:pt x="1003" y="25"/>
                      <a:pt x="953" y="75"/>
                    </a:cubicBezTo>
                    <a:cubicBezTo>
                      <a:pt x="627" y="602"/>
                      <a:pt x="426" y="1228"/>
                      <a:pt x="101" y="1754"/>
                    </a:cubicBezTo>
                    <a:cubicBezTo>
                      <a:pt x="0" y="1855"/>
                      <a:pt x="101" y="1955"/>
                      <a:pt x="226" y="2055"/>
                    </a:cubicBezTo>
                    <a:cubicBezTo>
                      <a:pt x="255" y="2085"/>
                      <a:pt x="285" y="2097"/>
                      <a:pt x="314" y="2097"/>
                    </a:cubicBezTo>
                    <a:cubicBezTo>
                      <a:pt x="385" y="2097"/>
                      <a:pt x="456" y="2026"/>
                      <a:pt x="527" y="1955"/>
                    </a:cubicBezTo>
                    <a:cubicBezTo>
                      <a:pt x="852" y="1429"/>
                      <a:pt x="1153" y="902"/>
                      <a:pt x="1479" y="401"/>
                    </a:cubicBezTo>
                    <a:cubicBezTo>
                      <a:pt x="1479" y="276"/>
                      <a:pt x="1479" y="75"/>
                      <a:pt x="1354" y="75"/>
                    </a:cubicBezTo>
                    <a:cubicBezTo>
                      <a:pt x="1253" y="25"/>
                      <a:pt x="1178" y="0"/>
                      <a:pt x="11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1"/>
              <p:cNvSpPr/>
              <p:nvPr/>
            </p:nvSpPr>
            <p:spPr>
              <a:xfrm>
                <a:off x="10278350" y="1100225"/>
                <a:ext cx="2882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206" extrusionOk="0">
                    <a:moveTo>
                      <a:pt x="1153" y="0"/>
                    </a:moveTo>
                    <a:lnTo>
                      <a:pt x="1153" y="0"/>
                    </a:lnTo>
                    <a:cubicBezTo>
                      <a:pt x="905" y="424"/>
                      <a:pt x="699" y="847"/>
                      <a:pt x="486" y="1276"/>
                    </a:cubicBezTo>
                    <a:lnTo>
                      <a:pt x="486" y="1276"/>
                    </a:lnTo>
                    <a:lnTo>
                      <a:pt x="1153" y="0"/>
                    </a:lnTo>
                    <a:close/>
                    <a:moveTo>
                      <a:pt x="486" y="1276"/>
                    </a:moveTo>
                    <a:lnTo>
                      <a:pt x="0" y="2206"/>
                    </a:lnTo>
                    <a:cubicBezTo>
                      <a:pt x="178" y="1892"/>
                      <a:pt x="334" y="1582"/>
                      <a:pt x="486" y="1276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1"/>
              <p:cNvSpPr/>
              <p:nvPr/>
            </p:nvSpPr>
            <p:spPr>
              <a:xfrm>
                <a:off x="10269825" y="1093700"/>
                <a:ext cx="46050" cy="6735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694" extrusionOk="0">
                    <a:moveTo>
                      <a:pt x="1503" y="1"/>
                    </a:moveTo>
                    <a:cubicBezTo>
                      <a:pt x="1415" y="1"/>
                      <a:pt x="1328" y="48"/>
                      <a:pt x="1294" y="161"/>
                    </a:cubicBezTo>
                    <a:cubicBezTo>
                      <a:pt x="867" y="888"/>
                      <a:pt x="441" y="1614"/>
                      <a:pt x="141" y="2341"/>
                    </a:cubicBezTo>
                    <a:cubicBezTo>
                      <a:pt x="0" y="2499"/>
                      <a:pt x="154" y="2693"/>
                      <a:pt x="337" y="2693"/>
                    </a:cubicBezTo>
                    <a:cubicBezTo>
                      <a:pt x="415" y="2693"/>
                      <a:pt x="499" y="2657"/>
                      <a:pt x="567" y="2567"/>
                    </a:cubicBezTo>
                    <a:cubicBezTo>
                      <a:pt x="968" y="1840"/>
                      <a:pt x="1294" y="1088"/>
                      <a:pt x="1695" y="361"/>
                    </a:cubicBezTo>
                    <a:cubicBezTo>
                      <a:pt x="1842" y="165"/>
                      <a:pt x="1669" y="1"/>
                      <a:pt x="15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1"/>
              <p:cNvSpPr/>
              <p:nvPr/>
            </p:nvSpPr>
            <p:spPr>
              <a:xfrm>
                <a:off x="10346625" y="1191700"/>
                <a:ext cx="7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627" extrusionOk="0">
                    <a:moveTo>
                      <a:pt x="302" y="0"/>
                    </a:moveTo>
                    <a:lnTo>
                      <a:pt x="302" y="0"/>
                    </a:lnTo>
                    <a:cubicBezTo>
                      <a:pt x="252" y="100"/>
                      <a:pt x="201" y="207"/>
                      <a:pt x="151" y="314"/>
                    </a:cubicBezTo>
                    <a:lnTo>
                      <a:pt x="302" y="0"/>
                    </a:lnTo>
                    <a:close/>
                    <a:moveTo>
                      <a:pt x="151" y="314"/>
                    </a:moveTo>
                    <a:lnTo>
                      <a:pt x="1" y="627"/>
                    </a:lnTo>
                    <a:cubicBezTo>
                      <a:pt x="51" y="527"/>
                      <a:pt x="101" y="420"/>
                      <a:pt x="151" y="314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1"/>
              <p:cNvSpPr/>
              <p:nvPr/>
            </p:nvSpPr>
            <p:spPr>
              <a:xfrm>
                <a:off x="10338500" y="1184575"/>
                <a:ext cx="238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213" extrusionOk="0">
                    <a:moveTo>
                      <a:pt x="617" y="1"/>
                    </a:moveTo>
                    <a:cubicBezTo>
                      <a:pt x="541" y="1"/>
                      <a:pt x="484" y="56"/>
                      <a:pt x="426" y="185"/>
                    </a:cubicBezTo>
                    <a:cubicBezTo>
                      <a:pt x="326" y="385"/>
                      <a:pt x="201" y="586"/>
                      <a:pt x="0" y="812"/>
                    </a:cubicBezTo>
                    <a:cubicBezTo>
                      <a:pt x="0" y="912"/>
                      <a:pt x="0" y="1112"/>
                      <a:pt x="100" y="1213"/>
                    </a:cubicBezTo>
                    <a:cubicBezTo>
                      <a:pt x="201" y="1213"/>
                      <a:pt x="426" y="1213"/>
                      <a:pt x="526" y="1112"/>
                    </a:cubicBezTo>
                    <a:cubicBezTo>
                      <a:pt x="627" y="812"/>
                      <a:pt x="727" y="586"/>
                      <a:pt x="827" y="385"/>
                    </a:cubicBezTo>
                    <a:cubicBezTo>
                      <a:pt x="953" y="285"/>
                      <a:pt x="953" y="85"/>
                      <a:pt x="827" y="85"/>
                    </a:cubicBezTo>
                    <a:cubicBezTo>
                      <a:pt x="742" y="31"/>
                      <a:pt x="674" y="1"/>
                      <a:pt x="6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31"/>
          <p:cNvSpPr txBox="1">
            <a:spLocks noGrp="1"/>
          </p:cNvSpPr>
          <p:nvPr>
            <p:ph type="subTitle" idx="1"/>
          </p:nvPr>
        </p:nvSpPr>
        <p:spPr>
          <a:xfrm>
            <a:off x="4716016" y="827120"/>
            <a:ext cx="36004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</a:pP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 smtClean="0"/>
              <a:t>peramalan</a:t>
            </a:r>
            <a:r>
              <a:rPr lang="en-US" dirty="0" smtClean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smtClean="0"/>
              <a:t>Triple Exponential Smoothing (TES).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4572000" y="1713053"/>
                <a:ext cx="3203848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80340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αXt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e>
                      </m:d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</m:t>
                      </m:r>
                    </m:oMath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α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e>
                      </m:d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1 </m:t>
                      </m:r>
                    </m:oMath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α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e>
                      </m:d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</m:t>
                      </m:r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80340">
                  <a:lnSpc>
                    <a:spcPct val="150000"/>
                  </a:lnSpc>
                </a:pPr>
                <a:endParaRPr lang="en-US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1713053"/>
                <a:ext cx="3203848" cy="138499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4575826" y="2944369"/>
                <a:ext cx="4187158" cy="12834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8034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at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sz="12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3</m:t>
                      </m:r>
                      <m:sSup>
                        <m:sSupPr>
                          <m:ctrlPr>
                            <a:rPr lang="en-US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p>
                        <m:sSupPr>
                          <m:ctrlPr>
                            <a:rPr lang="id-ID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t</m:t>
                      </m:r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bt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num>
                        <m:den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2(1</m:t>
                              </m:r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α</m:t>
                              </m:r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6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5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(10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8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+(4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ct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α</m:t>
                              </m:r>
                            </m:e>
                            <m:sup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d-ID" sz="12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  <m:r>
                                    <a:rPr lang="id-ID" sz="12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id-ID" sz="12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α</m:t>
                                  </m:r>
                                </m:e>
                              </m:d>
                            </m:e>
                            <m:sup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ctrlP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′′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′′′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</m:e>
                      </m:d>
                    </m:oMath>
                  </m:oMathPara>
                </a14:m>
                <a:endParaRPr lang="en-US" sz="1200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80340"/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F</m:t>
                        </m:r>
                      </m:e>
                      <m:sub>
                        <m:r>
                          <a:rPr lang="id-ID" sz="1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id-ID" sz="1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id-ID" sz="1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  <m: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at</m:t>
                    </m:r>
                    <m: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bt</m:t>
                    </m:r>
                    <m:r>
                      <a:rPr lang="id-ID" sz="1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</m:t>
                    </m:r>
                    <m: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ct</m:t>
                    </m:r>
                    <m:sSup>
                      <m:sSup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m</m:t>
                        </m:r>
                      </m:e>
                      <m:sup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d-ID" sz="12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endParaRPr lang="en-US" sz="12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5826" y="2944369"/>
                <a:ext cx="4187158" cy="1283428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1"/>
          <p:cNvSpPr txBox="1">
            <a:spLocks noGrp="1"/>
          </p:cNvSpPr>
          <p:nvPr>
            <p:ph type="ctrTitle"/>
          </p:nvPr>
        </p:nvSpPr>
        <p:spPr>
          <a:xfrm>
            <a:off x="4788024" y="483518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Kesalahan Peramalan</a:t>
            </a:r>
            <a:endParaRPr sz="2400" dirty="0"/>
          </a:p>
        </p:txBody>
      </p:sp>
      <p:sp>
        <p:nvSpPr>
          <p:cNvPr id="679" name="Google Shape;679;p31"/>
          <p:cNvSpPr txBox="1">
            <a:spLocks noGrp="1"/>
          </p:cNvSpPr>
          <p:nvPr>
            <p:ph type="subTitle" idx="1"/>
          </p:nvPr>
        </p:nvSpPr>
        <p:spPr>
          <a:xfrm>
            <a:off x="4716016" y="847317"/>
            <a:ext cx="3600400" cy="16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</a:pPr>
            <a:r>
              <a:rPr lang="en-US" dirty="0"/>
              <a:t>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penerapan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model </a:t>
            </a:r>
            <a:r>
              <a:rPr lang="en-US" dirty="0" err="1"/>
              <a:t>peramalan</a:t>
            </a:r>
            <a:r>
              <a:rPr lang="en-US" dirty="0"/>
              <a:t>,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kenyataannya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peramalan</a:t>
            </a:r>
            <a:r>
              <a:rPr lang="en-US" dirty="0" smtClean="0"/>
              <a:t> </a:t>
            </a:r>
            <a:r>
              <a:rPr lang="en-US" dirty="0"/>
              <a:t>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memprediksi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sampai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100%,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setiap</a:t>
            </a:r>
            <a:r>
              <a:rPr lang="en-US" dirty="0" smtClean="0"/>
              <a:t> </a:t>
            </a:r>
            <a:r>
              <a:rPr lang="en-US" dirty="0" err="1"/>
              <a:t>prediksi</a:t>
            </a:r>
            <a:r>
              <a:rPr lang="en-US" dirty="0"/>
              <a:t> </a:t>
            </a:r>
            <a:r>
              <a:rPr lang="en-US" dirty="0" err="1"/>
              <a:t>pasti</a:t>
            </a:r>
            <a:r>
              <a:rPr lang="en-US" dirty="0"/>
              <a:t>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kesalahan</a:t>
            </a:r>
            <a:r>
              <a:rPr lang="en-US" dirty="0" smtClean="0"/>
              <a:t>.</a:t>
            </a:r>
          </a:p>
        </p:txBody>
      </p:sp>
      <p:grpSp>
        <p:nvGrpSpPr>
          <p:cNvPr id="99" name="Group 98"/>
          <p:cNvGrpSpPr/>
          <p:nvPr/>
        </p:nvGrpSpPr>
        <p:grpSpPr>
          <a:xfrm>
            <a:off x="826091" y="1389837"/>
            <a:ext cx="3450087" cy="2222130"/>
            <a:chOff x="828573" y="1738149"/>
            <a:chExt cx="3450087" cy="2222130"/>
          </a:xfrm>
        </p:grpSpPr>
        <p:sp>
          <p:nvSpPr>
            <p:cNvPr id="100" name="Google Shape;2280;p51"/>
            <p:cNvSpPr/>
            <p:nvPr/>
          </p:nvSpPr>
          <p:spPr>
            <a:xfrm>
              <a:off x="959421" y="3336315"/>
              <a:ext cx="1084205" cy="184608"/>
            </a:xfrm>
            <a:custGeom>
              <a:avLst/>
              <a:gdLst/>
              <a:ahLst/>
              <a:cxnLst/>
              <a:rect l="l" t="t" r="r" b="b"/>
              <a:pathLst>
                <a:path w="54613" h="9299" extrusionOk="0">
                  <a:moveTo>
                    <a:pt x="1454" y="0"/>
                  </a:moveTo>
                  <a:cubicBezTo>
                    <a:pt x="728" y="0"/>
                    <a:pt x="1" y="627"/>
                    <a:pt x="1" y="1454"/>
                  </a:cubicBezTo>
                  <a:lnTo>
                    <a:pt x="1" y="7845"/>
                  </a:lnTo>
                  <a:cubicBezTo>
                    <a:pt x="1" y="8672"/>
                    <a:pt x="728" y="9299"/>
                    <a:pt x="1454" y="9299"/>
                  </a:cubicBezTo>
                  <a:lnTo>
                    <a:pt x="53159" y="9299"/>
                  </a:lnTo>
                  <a:cubicBezTo>
                    <a:pt x="53986" y="9299"/>
                    <a:pt x="54613" y="8672"/>
                    <a:pt x="54613" y="7845"/>
                  </a:cubicBezTo>
                  <a:lnTo>
                    <a:pt x="54613" y="1454"/>
                  </a:lnTo>
                  <a:cubicBezTo>
                    <a:pt x="54613" y="627"/>
                    <a:pt x="53986" y="0"/>
                    <a:pt x="53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81;p51"/>
            <p:cNvSpPr/>
            <p:nvPr/>
          </p:nvSpPr>
          <p:spPr>
            <a:xfrm>
              <a:off x="957436" y="3332324"/>
              <a:ext cx="1088175" cy="190584"/>
            </a:xfrm>
            <a:custGeom>
              <a:avLst/>
              <a:gdLst/>
              <a:ahLst/>
              <a:cxnLst/>
              <a:rect l="l" t="t" r="r" b="b"/>
              <a:pathLst>
                <a:path w="54813" h="9600" extrusionOk="0">
                  <a:moveTo>
                    <a:pt x="53259" y="302"/>
                  </a:moveTo>
                  <a:cubicBezTo>
                    <a:pt x="53560" y="302"/>
                    <a:pt x="53885" y="527"/>
                    <a:pt x="54186" y="728"/>
                  </a:cubicBezTo>
                  <a:cubicBezTo>
                    <a:pt x="54387" y="928"/>
                    <a:pt x="54512" y="1254"/>
                    <a:pt x="54512" y="1655"/>
                  </a:cubicBezTo>
                  <a:lnTo>
                    <a:pt x="54512" y="8046"/>
                  </a:lnTo>
                  <a:cubicBezTo>
                    <a:pt x="54512" y="8347"/>
                    <a:pt x="54387" y="8673"/>
                    <a:pt x="54186" y="8973"/>
                  </a:cubicBezTo>
                  <a:cubicBezTo>
                    <a:pt x="53885" y="9174"/>
                    <a:pt x="53560" y="9299"/>
                    <a:pt x="53259" y="9299"/>
                  </a:cubicBezTo>
                  <a:lnTo>
                    <a:pt x="1554" y="9299"/>
                  </a:lnTo>
                  <a:cubicBezTo>
                    <a:pt x="1254" y="9299"/>
                    <a:pt x="928" y="9174"/>
                    <a:pt x="727" y="8973"/>
                  </a:cubicBezTo>
                  <a:cubicBezTo>
                    <a:pt x="401" y="8673"/>
                    <a:pt x="301" y="8347"/>
                    <a:pt x="301" y="8046"/>
                  </a:cubicBezTo>
                  <a:lnTo>
                    <a:pt x="301" y="1655"/>
                  </a:lnTo>
                  <a:cubicBezTo>
                    <a:pt x="301" y="1254"/>
                    <a:pt x="401" y="928"/>
                    <a:pt x="727" y="728"/>
                  </a:cubicBezTo>
                  <a:cubicBezTo>
                    <a:pt x="928" y="527"/>
                    <a:pt x="1254" y="302"/>
                    <a:pt x="1554" y="302"/>
                  </a:cubicBezTo>
                  <a:close/>
                  <a:moveTo>
                    <a:pt x="1554" y="1"/>
                  </a:moveTo>
                  <a:cubicBezTo>
                    <a:pt x="727" y="1"/>
                    <a:pt x="0" y="728"/>
                    <a:pt x="0" y="1655"/>
                  </a:cubicBezTo>
                  <a:lnTo>
                    <a:pt x="0" y="8046"/>
                  </a:lnTo>
                  <a:cubicBezTo>
                    <a:pt x="0" y="8873"/>
                    <a:pt x="727" y="9600"/>
                    <a:pt x="1554" y="9600"/>
                  </a:cubicBezTo>
                  <a:lnTo>
                    <a:pt x="53259" y="9600"/>
                  </a:lnTo>
                  <a:cubicBezTo>
                    <a:pt x="54086" y="9600"/>
                    <a:pt x="54813" y="8873"/>
                    <a:pt x="54813" y="8046"/>
                  </a:cubicBezTo>
                  <a:lnTo>
                    <a:pt x="54813" y="1655"/>
                  </a:lnTo>
                  <a:cubicBezTo>
                    <a:pt x="54813" y="728"/>
                    <a:pt x="54086" y="1"/>
                    <a:pt x="53259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82;p51"/>
            <p:cNvSpPr/>
            <p:nvPr/>
          </p:nvSpPr>
          <p:spPr>
            <a:xfrm>
              <a:off x="1193780" y="3361190"/>
              <a:ext cx="611517" cy="134858"/>
            </a:xfrm>
            <a:custGeom>
              <a:avLst/>
              <a:gdLst/>
              <a:ahLst/>
              <a:cxnLst/>
              <a:rect l="l" t="t" r="r" b="b"/>
              <a:pathLst>
                <a:path w="30803" h="6793" extrusionOk="0">
                  <a:moveTo>
                    <a:pt x="201" y="1"/>
                  </a:moveTo>
                  <a:cubicBezTo>
                    <a:pt x="101" y="1"/>
                    <a:pt x="0" y="101"/>
                    <a:pt x="0" y="201"/>
                  </a:cubicBezTo>
                  <a:lnTo>
                    <a:pt x="0" y="6692"/>
                  </a:lnTo>
                  <a:cubicBezTo>
                    <a:pt x="0" y="6793"/>
                    <a:pt x="101" y="6793"/>
                    <a:pt x="201" y="6793"/>
                  </a:cubicBezTo>
                  <a:lnTo>
                    <a:pt x="30702" y="6793"/>
                  </a:lnTo>
                  <a:cubicBezTo>
                    <a:pt x="30802" y="6793"/>
                    <a:pt x="30802" y="6793"/>
                    <a:pt x="30802" y="6692"/>
                  </a:cubicBezTo>
                  <a:lnTo>
                    <a:pt x="30802" y="201"/>
                  </a:lnTo>
                  <a:cubicBezTo>
                    <a:pt x="30802" y="101"/>
                    <a:pt x="30802" y="1"/>
                    <a:pt x="30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83;p51"/>
            <p:cNvSpPr/>
            <p:nvPr/>
          </p:nvSpPr>
          <p:spPr>
            <a:xfrm>
              <a:off x="1191279" y="3359205"/>
              <a:ext cx="617988" cy="140834"/>
            </a:xfrm>
            <a:custGeom>
              <a:avLst/>
              <a:gdLst/>
              <a:ahLst/>
              <a:cxnLst/>
              <a:rect l="l" t="t" r="r" b="b"/>
              <a:pathLst>
                <a:path w="31129" h="7094" extrusionOk="0">
                  <a:moveTo>
                    <a:pt x="30828" y="301"/>
                  </a:moveTo>
                  <a:lnTo>
                    <a:pt x="30828" y="6792"/>
                  </a:lnTo>
                  <a:lnTo>
                    <a:pt x="327" y="6792"/>
                  </a:lnTo>
                  <a:lnTo>
                    <a:pt x="327" y="301"/>
                  </a:lnTo>
                  <a:close/>
                  <a:moveTo>
                    <a:pt x="327" y="0"/>
                  </a:moveTo>
                  <a:cubicBezTo>
                    <a:pt x="126" y="0"/>
                    <a:pt x="1" y="101"/>
                    <a:pt x="1" y="301"/>
                  </a:cubicBezTo>
                  <a:lnTo>
                    <a:pt x="1" y="6792"/>
                  </a:lnTo>
                  <a:cubicBezTo>
                    <a:pt x="1" y="6993"/>
                    <a:pt x="126" y="7093"/>
                    <a:pt x="327" y="7093"/>
                  </a:cubicBezTo>
                  <a:lnTo>
                    <a:pt x="30828" y="7093"/>
                  </a:lnTo>
                  <a:cubicBezTo>
                    <a:pt x="31029" y="7093"/>
                    <a:pt x="31129" y="6993"/>
                    <a:pt x="31129" y="6792"/>
                  </a:cubicBezTo>
                  <a:lnTo>
                    <a:pt x="31129" y="301"/>
                  </a:lnTo>
                  <a:cubicBezTo>
                    <a:pt x="31129" y="101"/>
                    <a:pt x="31029" y="0"/>
                    <a:pt x="30828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84;p51"/>
            <p:cNvSpPr/>
            <p:nvPr/>
          </p:nvSpPr>
          <p:spPr>
            <a:xfrm>
              <a:off x="1857032" y="3361190"/>
              <a:ext cx="28866" cy="134858"/>
            </a:xfrm>
            <a:custGeom>
              <a:avLst/>
              <a:gdLst/>
              <a:ahLst/>
              <a:cxnLst/>
              <a:rect l="l" t="t" r="r" b="b"/>
              <a:pathLst>
                <a:path w="1454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1454" y="6793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85;p51"/>
            <p:cNvSpPr/>
            <p:nvPr/>
          </p:nvSpPr>
          <p:spPr>
            <a:xfrm>
              <a:off x="1855027" y="3359205"/>
              <a:ext cx="32856" cy="140834"/>
            </a:xfrm>
            <a:custGeom>
              <a:avLst/>
              <a:gdLst/>
              <a:ahLst/>
              <a:cxnLst/>
              <a:rect l="l" t="t" r="r" b="b"/>
              <a:pathLst>
                <a:path w="1655" h="7094" extrusionOk="0">
                  <a:moveTo>
                    <a:pt x="1354" y="301"/>
                  </a:moveTo>
                  <a:lnTo>
                    <a:pt x="1354" y="6792"/>
                  </a:lnTo>
                  <a:lnTo>
                    <a:pt x="302" y="6792"/>
                  </a:lnTo>
                  <a:lnTo>
                    <a:pt x="302" y="301"/>
                  </a:lnTo>
                  <a:close/>
                  <a:moveTo>
                    <a:pt x="1" y="0"/>
                  </a:moveTo>
                  <a:lnTo>
                    <a:pt x="1" y="7093"/>
                  </a:lnTo>
                  <a:lnTo>
                    <a:pt x="1655" y="7093"/>
                  </a:lnTo>
                  <a:lnTo>
                    <a:pt x="1655" y="689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282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86;p51"/>
            <p:cNvSpPr/>
            <p:nvPr/>
          </p:nvSpPr>
          <p:spPr>
            <a:xfrm>
              <a:off x="1915240" y="3380089"/>
              <a:ext cx="28866" cy="97059"/>
            </a:xfrm>
            <a:custGeom>
              <a:avLst/>
              <a:gdLst/>
              <a:ahLst/>
              <a:cxnLst/>
              <a:rect l="l" t="t" r="r" b="b"/>
              <a:pathLst>
                <a:path w="1454" h="4889" extrusionOk="0">
                  <a:moveTo>
                    <a:pt x="0" y="1"/>
                  </a:moveTo>
                  <a:lnTo>
                    <a:pt x="0" y="4888"/>
                  </a:lnTo>
                  <a:lnTo>
                    <a:pt x="1454" y="488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87;p51"/>
            <p:cNvSpPr/>
            <p:nvPr/>
          </p:nvSpPr>
          <p:spPr>
            <a:xfrm>
              <a:off x="1912758" y="3377608"/>
              <a:ext cx="35337" cy="104007"/>
            </a:xfrm>
            <a:custGeom>
              <a:avLst/>
              <a:gdLst/>
              <a:ahLst/>
              <a:cxnLst/>
              <a:rect l="l" t="t" r="r" b="b"/>
              <a:pathLst>
                <a:path w="1780" h="5239" extrusionOk="0">
                  <a:moveTo>
                    <a:pt x="1479" y="326"/>
                  </a:moveTo>
                  <a:lnTo>
                    <a:pt x="1479" y="4913"/>
                  </a:lnTo>
                  <a:lnTo>
                    <a:pt x="326" y="4913"/>
                  </a:lnTo>
                  <a:lnTo>
                    <a:pt x="326" y="326"/>
                  </a:lnTo>
                  <a:close/>
                  <a:moveTo>
                    <a:pt x="0" y="1"/>
                  </a:moveTo>
                  <a:lnTo>
                    <a:pt x="0" y="5239"/>
                  </a:lnTo>
                  <a:lnTo>
                    <a:pt x="1780" y="5239"/>
                  </a:lnTo>
                  <a:lnTo>
                    <a:pt x="1780" y="5013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282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88;p51"/>
            <p:cNvSpPr/>
            <p:nvPr/>
          </p:nvSpPr>
          <p:spPr>
            <a:xfrm>
              <a:off x="1007186" y="3400498"/>
              <a:ext cx="57751" cy="58227"/>
            </a:xfrm>
            <a:custGeom>
              <a:avLst/>
              <a:gdLst/>
              <a:ahLst/>
              <a:cxnLst/>
              <a:rect l="l" t="t" r="r" b="b"/>
              <a:pathLst>
                <a:path w="2909" h="2933" extrusionOk="0">
                  <a:moveTo>
                    <a:pt x="1" y="0"/>
                  </a:moveTo>
                  <a:lnTo>
                    <a:pt x="1" y="2933"/>
                  </a:lnTo>
                  <a:lnTo>
                    <a:pt x="2908" y="2933"/>
                  </a:lnTo>
                  <a:lnTo>
                    <a:pt x="29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89;p51"/>
            <p:cNvSpPr/>
            <p:nvPr/>
          </p:nvSpPr>
          <p:spPr>
            <a:xfrm>
              <a:off x="1004705" y="3398513"/>
              <a:ext cx="62218" cy="62218"/>
            </a:xfrm>
            <a:custGeom>
              <a:avLst/>
              <a:gdLst/>
              <a:ahLst/>
              <a:cxnLst/>
              <a:rect l="l" t="t" r="r" b="b"/>
              <a:pathLst>
                <a:path w="3134" h="3134" extrusionOk="0">
                  <a:moveTo>
                    <a:pt x="2833" y="326"/>
                  </a:moveTo>
                  <a:lnTo>
                    <a:pt x="2833" y="2832"/>
                  </a:lnTo>
                  <a:lnTo>
                    <a:pt x="326" y="2832"/>
                  </a:lnTo>
                  <a:lnTo>
                    <a:pt x="326" y="326"/>
                  </a:lnTo>
                  <a:close/>
                  <a:moveTo>
                    <a:pt x="0" y="0"/>
                  </a:moveTo>
                  <a:lnTo>
                    <a:pt x="0" y="100"/>
                  </a:lnTo>
                  <a:lnTo>
                    <a:pt x="0" y="3033"/>
                  </a:lnTo>
                  <a:lnTo>
                    <a:pt x="0" y="3133"/>
                  </a:lnTo>
                  <a:lnTo>
                    <a:pt x="3133" y="3133"/>
                  </a:lnTo>
                  <a:lnTo>
                    <a:pt x="3133" y="3033"/>
                  </a:lnTo>
                  <a:lnTo>
                    <a:pt x="3133" y="100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90;p51"/>
            <p:cNvSpPr/>
            <p:nvPr/>
          </p:nvSpPr>
          <p:spPr>
            <a:xfrm>
              <a:off x="959421" y="3533351"/>
              <a:ext cx="1113070" cy="227887"/>
            </a:xfrm>
            <a:custGeom>
              <a:avLst/>
              <a:gdLst/>
              <a:ahLst/>
              <a:cxnLst/>
              <a:rect l="l" t="t" r="r" b="b"/>
              <a:pathLst>
                <a:path w="56067" h="11479" extrusionOk="0">
                  <a:moveTo>
                    <a:pt x="1" y="0"/>
                  </a:moveTo>
                  <a:cubicBezTo>
                    <a:pt x="1" y="0"/>
                    <a:pt x="2808" y="6065"/>
                    <a:pt x="1" y="11479"/>
                  </a:cubicBezTo>
                  <a:lnTo>
                    <a:pt x="53259" y="11479"/>
                  </a:lnTo>
                  <a:cubicBezTo>
                    <a:pt x="54813" y="11479"/>
                    <a:pt x="56066" y="9825"/>
                    <a:pt x="56066" y="7720"/>
                  </a:cubicBezTo>
                  <a:lnTo>
                    <a:pt x="56066" y="3760"/>
                  </a:lnTo>
                  <a:cubicBezTo>
                    <a:pt x="56066" y="1679"/>
                    <a:pt x="54813" y="0"/>
                    <a:pt x="532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91;p51"/>
            <p:cNvSpPr/>
            <p:nvPr/>
          </p:nvSpPr>
          <p:spPr>
            <a:xfrm>
              <a:off x="952949" y="3529360"/>
              <a:ext cx="1124009" cy="236364"/>
            </a:xfrm>
            <a:custGeom>
              <a:avLst/>
              <a:gdLst/>
              <a:ahLst/>
              <a:cxnLst/>
              <a:rect l="l" t="t" r="r" b="b"/>
              <a:pathLst>
                <a:path w="56618" h="11906" extrusionOk="0">
                  <a:moveTo>
                    <a:pt x="53585" y="402"/>
                  </a:moveTo>
                  <a:cubicBezTo>
                    <a:pt x="54312" y="402"/>
                    <a:pt x="54939" y="828"/>
                    <a:pt x="55465" y="1454"/>
                  </a:cubicBezTo>
                  <a:cubicBezTo>
                    <a:pt x="55866" y="2081"/>
                    <a:pt x="56192" y="2908"/>
                    <a:pt x="56192" y="3961"/>
                  </a:cubicBezTo>
                  <a:lnTo>
                    <a:pt x="56192" y="7921"/>
                  </a:lnTo>
                  <a:cubicBezTo>
                    <a:pt x="56192" y="8973"/>
                    <a:pt x="55866" y="9800"/>
                    <a:pt x="55465" y="10427"/>
                  </a:cubicBezTo>
                  <a:cubicBezTo>
                    <a:pt x="54939" y="11053"/>
                    <a:pt x="54312" y="11480"/>
                    <a:pt x="53585" y="11480"/>
                  </a:cubicBezTo>
                  <a:lnTo>
                    <a:pt x="674" y="11480"/>
                  </a:lnTo>
                  <a:cubicBezTo>
                    <a:pt x="1511" y="9700"/>
                    <a:pt x="1780" y="7927"/>
                    <a:pt x="1780" y="6266"/>
                  </a:cubicBezTo>
                  <a:cubicBezTo>
                    <a:pt x="1780" y="3490"/>
                    <a:pt x="973" y="1198"/>
                    <a:pt x="654" y="402"/>
                  </a:cubicBezTo>
                  <a:close/>
                  <a:moveTo>
                    <a:pt x="1" y="1"/>
                  </a:moveTo>
                  <a:lnTo>
                    <a:pt x="226" y="302"/>
                  </a:lnTo>
                  <a:cubicBezTo>
                    <a:pt x="327" y="627"/>
                    <a:pt x="1354" y="3134"/>
                    <a:pt x="1354" y="6266"/>
                  </a:cubicBezTo>
                  <a:cubicBezTo>
                    <a:pt x="1354" y="7921"/>
                    <a:pt x="1054" y="9800"/>
                    <a:pt x="226" y="11580"/>
                  </a:cubicBezTo>
                  <a:lnTo>
                    <a:pt x="1" y="11906"/>
                  </a:lnTo>
                  <a:lnTo>
                    <a:pt x="53585" y="11906"/>
                  </a:lnTo>
                  <a:cubicBezTo>
                    <a:pt x="54512" y="11906"/>
                    <a:pt x="55239" y="11379"/>
                    <a:pt x="55766" y="10652"/>
                  </a:cubicBezTo>
                  <a:cubicBezTo>
                    <a:pt x="56292" y="10026"/>
                    <a:pt x="56618" y="8973"/>
                    <a:pt x="56618" y="7921"/>
                  </a:cubicBezTo>
                  <a:lnTo>
                    <a:pt x="56618" y="3961"/>
                  </a:lnTo>
                  <a:cubicBezTo>
                    <a:pt x="56618" y="2808"/>
                    <a:pt x="56292" y="1880"/>
                    <a:pt x="55766" y="1129"/>
                  </a:cubicBezTo>
                  <a:cubicBezTo>
                    <a:pt x="55239" y="502"/>
                    <a:pt x="54512" y="1"/>
                    <a:pt x="53585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92;p51"/>
            <p:cNvSpPr/>
            <p:nvPr/>
          </p:nvSpPr>
          <p:spPr>
            <a:xfrm>
              <a:off x="984296" y="3595549"/>
              <a:ext cx="1084205" cy="5976"/>
            </a:xfrm>
            <a:custGeom>
              <a:avLst/>
              <a:gdLst/>
              <a:ahLst/>
              <a:cxnLst/>
              <a:rect l="l" t="t" r="r" b="b"/>
              <a:pathLst>
                <a:path w="54613" h="301" extrusionOk="0">
                  <a:moveTo>
                    <a:pt x="1" y="0"/>
                  </a:moveTo>
                  <a:lnTo>
                    <a:pt x="1" y="301"/>
                  </a:lnTo>
                  <a:lnTo>
                    <a:pt x="54613" y="301"/>
                  </a:lnTo>
                  <a:lnTo>
                    <a:pt x="54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93;p51"/>
            <p:cNvSpPr/>
            <p:nvPr/>
          </p:nvSpPr>
          <p:spPr>
            <a:xfrm>
              <a:off x="979830" y="3709482"/>
              <a:ext cx="1084701" cy="6492"/>
            </a:xfrm>
            <a:custGeom>
              <a:avLst/>
              <a:gdLst/>
              <a:ahLst/>
              <a:cxnLst/>
              <a:rect l="l" t="t" r="r" b="b"/>
              <a:pathLst>
                <a:path w="54638" h="327" extrusionOk="0">
                  <a:moveTo>
                    <a:pt x="0" y="0"/>
                  </a:moveTo>
                  <a:lnTo>
                    <a:pt x="0" y="326"/>
                  </a:lnTo>
                  <a:lnTo>
                    <a:pt x="54637" y="326"/>
                  </a:lnTo>
                  <a:lnTo>
                    <a:pt x="546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94;p51"/>
            <p:cNvSpPr/>
            <p:nvPr/>
          </p:nvSpPr>
          <p:spPr>
            <a:xfrm>
              <a:off x="988287" y="3632852"/>
              <a:ext cx="1080214" cy="5995"/>
            </a:xfrm>
            <a:custGeom>
              <a:avLst/>
              <a:gdLst/>
              <a:ahLst/>
              <a:cxnLst/>
              <a:rect l="l" t="t" r="r" b="b"/>
              <a:pathLst>
                <a:path w="54412" h="302" extrusionOk="0">
                  <a:moveTo>
                    <a:pt x="0" y="1"/>
                  </a:moveTo>
                  <a:lnTo>
                    <a:pt x="0" y="302"/>
                  </a:lnTo>
                  <a:lnTo>
                    <a:pt x="54412" y="302"/>
                  </a:lnTo>
                  <a:lnTo>
                    <a:pt x="544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95;p51"/>
            <p:cNvSpPr/>
            <p:nvPr/>
          </p:nvSpPr>
          <p:spPr>
            <a:xfrm>
              <a:off x="977844" y="3576629"/>
              <a:ext cx="1088671" cy="6492"/>
            </a:xfrm>
            <a:custGeom>
              <a:avLst/>
              <a:gdLst/>
              <a:ahLst/>
              <a:cxnLst/>
              <a:rect l="l" t="t" r="r" b="b"/>
              <a:pathLst>
                <a:path w="54838" h="327" extrusionOk="0">
                  <a:moveTo>
                    <a:pt x="0" y="1"/>
                  </a:moveTo>
                  <a:lnTo>
                    <a:pt x="0" y="327"/>
                  </a:lnTo>
                  <a:lnTo>
                    <a:pt x="54837" y="327"/>
                  </a:lnTo>
                  <a:lnTo>
                    <a:pt x="548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96;p51"/>
            <p:cNvSpPr/>
            <p:nvPr/>
          </p:nvSpPr>
          <p:spPr>
            <a:xfrm>
              <a:off x="988287" y="3668189"/>
              <a:ext cx="1080214" cy="5995"/>
            </a:xfrm>
            <a:custGeom>
              <a:avLst/>
              <a:gdLst/>
              <a:ahLst/>
              <a:cxnLst/>
              <a:rect l="l" t="t" r="r" b="b"/>
              <a:pathLst>
                <a:path w="54412" h="302" extrusionOk="0">
                  <a:moveTo>
                    <a:pt x="0" y="0"/>
                  </a:moveTo>
                  <a:lnTo>
                    <a:pt x="0" y="301"/>
                  </a:lnTo>
                  <a:lnTo>
                    <a:pt x="54412" y="301"/>
                  </a:lnTo>
                  <a:lnTo>
                    <a:pt x="544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97;p51"/>
            <p:cNvSpPr/>
            <p:nvPr/>
          </p:nvSpPr>
          <p:spPr>
            <a:xfrm>
              <a:off x="948979" y="3522889"/>
              <a:ext cx="1135940" cy="248811"/>
            </a:xfrm>
            <a:custGeom>
              <a:avLst/>
              <a:gdLst/>
              <a:ahLst/>
              <a:cxnLst/>
              <a:rect l="l" t="t" r="r" b="b"/>
              <a:pathLst>
                <a:path w="57219" h="12533" extrusionOk="0">
                  <a:moveTo>
                    <a:pt x="527" y="1"/>
                  </a:moveTo>
                  <a:cubicBezTo>
                    <a:pt x="201" y="1"/>
                    <a:pt x="0" y="201"/>
                    <a:pt x="0" y="527"/>
                  </a:cubicBezTo>
                  <a:cubicBezTo>
                    <a:pt x="0" y="828"/>
                    <a:pt x="201" y="1154"/>
                    <a:pt x="527" y="1154"/>
                  </a:cubicBezTo>
                  <a:lnTo>
                    <a:pt x="53785" y="1154"/>
                  </a:lnTo>
                  <a:cubicBezTo>
                    <a:pt x="55038" y="1154"/>
                    <a:pt x="56066" y="2507"/>
                    <a:pt x="56066" y="4287"/>
                  </a:cubicBezTo>
                  <a:lnTo>
                    <a:pt x="56066" y="8247"/>
                  </a:lnTo>
                  <a:cubicBezTo>
                    <a:pt x="56066" y="9926"/>
                    <a:pt x="55038" y="11379"/>
                    <a:pt x="53785" y="11379"/>
                  </a:cubicBezTo>
                  <a:lnTo>
                    <a:pt x="527" y="11379"/>
                  </a:lnTo>
                  <a:cubicBezTo>
                    <a:pt x="201" y="11379"/>
                    <a:pt x="0" y="11705"/>
                    <a:pt x="0" y="12006"/>
                  </a:cubicBezTo>
                  <a:cubicBezTo>
                    <a:pt x="0" y="12332"/>
                    <a:pt x="201" y="12532"/>
                    <a:pt x="527" y="12532"/>
                  </a:cubicBezTo>
                  <a:lnTo>
                    <a:pt x="53785" y="12532"/>
                  </a:lnTo>
                  <a:cubicBezTo>
                    <a:pt x="55665" y="12532"/>
                    <a:pt x="57219" y="10653"/>
                    <a:pt x="57219" y="8247"/>
                  </a:cubicBezTo>
                  <a:lnTo>
                    <a:pt x="57219" y="4287"/>
                  </a:lnTo>
                  <a:cubicBezTo>
                    <a:pt x="57219" y="1881"/>
                    <a:pt x="55665" y="1"/>
                    <a:pt x="53785" y="1"/>
                  </a:cubicBezTo>
                  <a:close/>
                </a:path>
              </a:pathLst>
            </a:custGeom>
            <a:solidFill>
              <a:srgbClr val="416C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98;p51"/>
            <p:cNvSpPr/>
            <p:nvPr/>
          </p:nvSpPr>
          <p:spPr>
            <a:xfrm>
              <a:off x="944988" y="3518918"/>
              <a:ext cx="1141936" cy="256752"/>
            </a:xfrm>
            <a:custGeom>
              <a:avLst/>
              <a:gdLst/>
              <a:ahLst/>
              <a:cxnLst/>
              <a:rect l="l" t="t" r="r" b="b"/>
              <a:pathLst>
                <a:path w="57521" h="12933" extrusionOk="0">
                  <a:moveTo>
                    <a:pt x="53986" y="301"/>
                  </a:moveTo>
                  <a:cubicBezTo>
                    <a:pt x="54913" y="301"/>
                    <a:pt x="55766" y="727"/>
                    <a:pt x="56267" y="1554"/>
                  </a:cubicBezTo>
                  <a:cubicBezTo>
                    <a:pt x="56893" y="2281"/>
                    <a:pt x="57219" y="3334"/>
                    <a:pt x="57219" y="4487"/>
                  </a:cubicBezTo>
                  <a:lnTo>
                    <a:pt x="57219" y="8447"/>
                  </a:lnTo>
                  <a:cubicBezTo>
                    <a:pt x="57219" y="9599"/>
                    <a:pt x="56893" y="10652"/>
                    <a:pt x="56267" y="11379"/>
                  </a:cubicBezTo>
                  <a:cubicBezTo>
                    <a:pt x="55766" y="12106"/>
                    <a:pt x="54913" y="12632"/>
                    <a:pt x="53986" y="12632"/>
                  </a:cubicBezTo>
                  <a:lnTo>
                    <a:pt x="728" y="12632"/>
                  </a:lnTo>
                  <a:cubicBezTo>
                    <a:pt x="502" y="12632"/>
                    <a:pt x="302" y="12432"/>
                    <a:pt x="302" y="12206"/>
                  </a:cubicBezTo>
                  <a:cubicBezTo>
                    <a:pt x="302" y="11905"/>
                    <a:pt x="502" y="11805"/>
                    <a:pt x="728" y="11805"/>
                  </a:cubicBezTo>
                  <a:lnTo>
                    <a:pt x="53986" y="11805"/>
                  </a:lnTo>
                  <a:cubicBezTo>
                    <a:pt x="54713" y="11805"/>
                    <a:pt x="55340" y="11379"/>
                    <a:pt x="55766" y="10752"/>
                  </a:cubicBezTo>
                  <a:cubicBezTo>
                    <a:pt x="56167" y="10126"/>
                    <a:pt x="56392" y="9399"/>
                    <a:pt x="56392" y="8447"/>
                  </a:cubicBezTo>
                  <a:lnTo>
                    <a:pt x="56392" y="4487"/>
                  </a:lnTo>
                  <a:cubicBezTo>
                    <a:pt x="56392" y="3534"/>
                    <a:pt x="56167" y="2707"/>
                    <a:pt x="55766" y="2181"/>
                  </a:cubicBezTo>
                  <a:cubicBezTo>
                    <a:pt x="55340" y="1554"/>
                    <a:pt x="54713" y="1153"/>
                    <a:pt x="53986" y="1153"/>
                  </a:cubicBezTo>
                  <a:lnTo>
                    <a:pt x="728" y="1153"/>
                  </a:lnTo>
                  <a:cubicBezTo>
                    <a:pt x="502" y="1153"/>
                    <a:pt x="302" y="928"/>
                    <a:pt x="302" y="727"/>
                  </a:cubicBezTo>
                  <a:cubicBezTo>
                    <a:pt x="302" y="527"/>
                    <a:pt x="502" y="301"/>
                    <a:pt x="728" y="301"/>
                  </a:cubicBezTo>
                  <a:close/>
                  <a:moveTo>
                    <a:pt x="728" y="0"/>
                  </a:moveTo>
                  <a:cubicBezTo>
                    <a:pt x="302" y="0"/>
                    <a:pt x="1" y="301"/>
                    <a:pt x="1" y="727"/>
                  </a:cubicBezTo>
                  <a:cubicBezTo>
                    <a:pt x="1" y="1153"/>
                    <a:pt x="302" y="1454"/>
                    <a:pt x="728" y="1454"/>
                  </a:cubicBezTo>
                  <a:lnTo>
                    <a:pt x="53986" y="1454"/>
                  </a:lnTo>
                  <a:cubicBezTo>
                    <a:pt x="54613" y="1454"/>
                    <a:pt x="55139" y="1780"/>
                    <a:pt x="55440" y="2281"/>
                  </a:cubicBezTo>
                  <a:cubicBezTo>
                    <a:pt x="55866" y="2908"/>
                    <a:pt x="56066" y="3660"/>
                    <a:pt x="56066" y="4487"/>
                  </a:cubicBezTo>
                  <a:lnTo>
                    <a:pt x="56066" y="8447"/>
                  </a:lnTo>
                  <a:cubicBezTo>
                    <a:pt x="56066" y="9299"/>
                    <a:pt x="55866" y="10026"/>
                    <a:pt x="55440" y="10552"/>
                  </a:cubicBezTo>
                  <a:cubicBezTo>
                    <a:pt x="55139" y="11178"/>
                    <a:pt x="54613" y="11479"/>
                    <a:pt x="53986" y="11479"/>
                  </a:cubicBezTo>
                  <a:lnTo>
                    <a:pt x="728" y="11479"/>
                  </a:lnTo>
                  <a:cubicBezTo>
                    <a:pt x="302" y="11479"/>
                    <a:pt x="1" y="11805"/>
                    <a:pt x="1" y="12206"/>
                  </a:cubicBezTo>
                  <a:cubicBezTo>
                    <a:pt x="1" y="12632"/>
                    <a:pt x="302" y="12933"/>
                    <a:pt x="728" y="12933"/>
                  </a:cubicBezTo>
                  <a:lnTo>
                    <a:pt x="53986" y="12933"/>
                  </a:lnTo>
                  <a:cubicBezTo>
                    <a:pt x="55014" y="12933"/>
                    <a:pt x="55966" y="12432"/>
                    <a:pt x="56593" y="11579"/>
                  </a:cubicBezTo>
                  <a:cubicBezTo>
                    <a:pt x="57219" y="10752"/>
                    <a:pt x="57520" y="9700"/>
                    <a:pt x="57520" y="8447"/>
                  </a:cubicBezTo>
                  <a:lnTo>
                    <a:pt x="57520" y="4487"/>
                  </a:lnTo>
                  <a:cubicBezTo>
                    <a:pt x="57520" y="3234"/>
                    <a:pt x="57219" y="2081"/>
                    <a:pt x="56593" y="1354"/>
                  </a:cubicBezTo>
                  <a:cubicBezTo>
                    <a:pt x="55966" y="527"/>
                    <a:pt x="55014" y="0"/>
                    <a:pt x="5398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99;p51"/>
            <p:cNvSpPr/>
            <p:nvPr/>
          </p:nvSpPr>
          <p:spPr>
            <a:xfrm>
              <a:off x="917632" y="3158178"/>
              <a:ext cx="1053354" cy="167714"/>
            </a:xfrm>
            <a:custGeom>
              <a:avLst/>
              <a:gdLst/>
              <a:ahLst/>
              <a:cxnLst/>
              <a:rect l="l" t="t" r="r" b="b"/>
              <a:pathLst>
                <a:path w="53059" h="8448" extrusionOk="0">
                  <a:moveTo>
                    <a:pt x="2106" y="1"/>
                  </a:moveTo>
                  <a:cubicBezTo>
                    <a:pt x="953" y="1"/>
                    <a:pt x="0" y="1154"/>
                    <a:pt x="0" y="2708"/>
                  </a:cubicBezTo>
                  <a:lnTo>
                    <a:pt x="0" y="5740"/>
                  </a:lnTo>
                  <a:cubicBezTo>
                    <a:pt x="0" y="7194"/>
                    <a:pt x="953" y="8447"/>
                    <a:pt x="2106" y="8447"/>
                  </a:cubicBezTo>
                  <a:lnTo>
                    <a:pt x="53058" y="8447"/>
                  </a:lnTo>
                  <a:cubicBezTo>
                    <a:pt x="53058" y="8447"/>
                    <a:pt x="50978" y="3961"/>
                    <a:pt x="530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300;p51"/>
            <p:cNvSpPr/>
            <p:nvPr/>
          </p:nvSpPr>
          <p:spPr>
            <a:xfrm>
              <a:off x="913641" y="3153711"/>
              <a:ext cx="1061315" cy="176648"/>
            </a:xfrm>
            <a:custGeom>
              <a:avLst/>
              <a:gdLst/>
              <a:ahLst/>
              <a:cxnLst/>
              <a:rect l="l" t="t" r="r" b="b"/>
              <a:pathLst>
                <a:path w="53460" h="8898" extrusionOk="0">
                  <a:moveTo>
                    <a:pt x="52906" y="426"/>
                  </a:moveTo>
                  <a:cubicBezTo>
                    <a:pt x="52300" y="1692"/>
                    <a:pt x="52107" y="3025"/>
                    <a:pt x="52107" y="4186"/>
                  </a:cubicBezTo>
                  <a:cubicBezTo>
                    <a:pt x="52107" y="6125"/>
                    <a:pt x="52676" y="7808"/>
                    <a:pt x="52935" y="8472"/>
                  </a:cubicBezTo>
                  <a:lnTo>
                    <a:pt x="2307" y="8472"/>
                  </a:lnTo>
                  <a:cubicBezTo>
                    <a:pt x="1780" y="8472"/>
                    <a:pt x="1254" y="8146"/>
                    <a:pt x="953" y="7745"/>
                  </a:cubicBezTo>
                  <a:cubicBezTo>
                    <a:pt x="628" y="7319"/>
                    <a:pt x="427" y="6692"/>
                    <a:pt x="427" y="5965"/>
                  </a:cubicBezTo>
                  <a:lnTo>
                    <a:pt x="427" y="2933"/>
                  </a:lnTo>
                  <a:cubicBezTo>
                    <a:pt x="427" y="2206"/>
                    <a:pt x="628" y="1579"/>
                    <a:pt x="953" y="1153"/>
                  </a:cubicBezTo>
                  <a:cubicBezTo>
                    <a:pt x="1254" y="627"/>
                    <a:pt x="1780" y="426"/>
                    <a:pt x="2307" y="426"/>
                  </a:cubicBezTo>
                  <a:close/>
                  <a:moveTo>
                    <a:pt x="2307" y="0"/>
                  </a:moveTo>
                  <a:cubicBezTo>
                    <a:pt x="1580" y="0"/>
                    <a:pt x="1054" y="326"/>
                    <a:pt x="628" y="852"/>
                  </a:cubicBezTo>
                  <a:cubicBezTo>
                    <a:pt x="201" y="1379"/>
                    <a:pt x="1" y="2106"/>
                    <a:pt x="1" y="2933"/>
                  </a:cubicBezTo>
                  <a:lnTo>
                    <a:pt x="1" y="5965"/>
                  </a:lnTo>
                  <a:cubicBezTo>
                    <a:pt x="1" y="6692"/>
                    <a:pt x="201" y="7419"/>
                    <a:pt x="628" y="8045"/>
                  </a:cubicBezTo>
                  <a:cubicBezTo>
                    <a:pt x="1054" y="8572"/>
                    <a:pt x="1580" y="8898"/>
                    <a:pt x="2307" y="8898"/>
                  </a:cubicBezTo>
                  <a:lnTo>
                    <a:pt x="53259" y="8898"/>
                  </a:lnTo>
                  <a:cubicBezTo>
                    <a:pt x="53259" y="8898"/>
                    <a:pt x="53360" y="8898"/>
                    <a:pt x="53360" y="8772"/>
                  </a:cubicBezTo>
                  <a:cubicBezTo>
                    <a:pt x="53460" y="8772"/>
                    <a:pt x="53460" y="8672"/>
                    <a:pt x="53360" y="8572"/>
                  </a:cubicBezTo>
                  <a:cubicBezTo>
                    <a:pt x="53259" y="8371"/>
                    <a:pt x="52533" y="6492"/>
                    <a:pt x="52533" y="4186"/>
                  </a:cubicBezTo>
                  <a:cubicBezTo>
                    <a:pt x="52533" y="2933"/>
                    <a:pt x="52733" y="1579"/>
                    <a:pt x="53360" y="226"/>
                  </a:cubicBezTo>
                  <a:cubicBezTo>
                    <a:pt x="53460" y="226"/>
                    <a:pt x="53460" y="126"/>
                    <a:pt x="53360" y="126"/>
                  </a:cubicBezTo>
                  <a:cubicBezTo>
                    <a:pt x="53360" y="0"/>
                    <a:pt x="53259" y="0"/>
                    <a:pt x="53259" y="0"/>
                  </a:cubicBezTo>
                  <a:close/>
                </a:path>
              </a:pathLst>
            </a:custGeom>
            <a:solidFill>
              <a:srgbClr val="282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301;p51"/>
            <p:cNvSpPr/>
            <p:nvPr/>
          </p:nvSpPr>
          <p:spPr>
            <a:xfrm>
              <a:off x="920113" y="3276102"/>
              <a:ext cx="1032469" cy="6492"/>
            </a:xfrm>
            <a:custGeom>
              <a:avLst/>
              <a:gdLst/>
              <a:ahLst/>
              <a:cxnLst/>
              <a:rect l="l" t="t" r="r" b="b"/>
              <a:pathLst>
                <a:path w="52007" h="327" extrusionOk="0">
                  <a:moveTo>
                    <a:pt x="1" y="1"/>
                  </a:moveTo>
                  <a:lnTo>
                    <a:pt x="1" y="327"/>
                  </a:lnTo>
                  <a:lnTo>
                    <a:pt x="52006" y="327"/>
                  </a:lnTo>
                  <a:lnTo>
                    <a:pt x="520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302;p51"/>
            <p:cNvSpPr/>
            <p:nvPr/>
          </p:nvSpPr>
          <p:spPr>
            <a:xfrm>
              <a:off x="920113" y="3199491"/>
              <a:ext cx="1036439" cy="3990"/>
            </a:xfrm>
            <a:custGeom>
              <a:avLst/>
              <a:gdLst/>
              <a:ahLst/>
              <a:cxnLst/>
              <a:rect l="l" t="t" r="r" b="b"/>
              <a:pathLst>
                <a:path w="52207" h="201" extrusionOk="0">
                  <a:moveTo>
                    <a:pt x="1" y="0"/>
                  </a:moveTo>
                  <a:lnTo>
                    <a:pt x="1" y="201"/>
                  </a:lnTo>
                  <a:lnTo>
                    <a:pt x="52207" y="201"/>
                  </a:lnTo>
                  <a:lnTo>
                    <a:pt x="522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303;p51"/>
            <p:cNvSpPr/>
            <p:nvPr/>
          </p:nvSpPr>
          <p:spPr>
            <a:xfrm>
              <a:off x="920113" y="3251227"/>
              <a:ext cx="1027982" cy="6492"/>
            </a:xfrm>
            <a:custGeom>
              <a:avLst/>
              <a:gdLst/>
              <a:ahLst/>
              <a:cxnLst/>
              <a:rect l="l" t="t" r="r" b="b"/>
              <a:pathLst>
                <a:path w="51781" h="327" extrusionOk="0">
                  <a:moveTo>
                    <a:pt x="1" y="1"/>
                  </a:moveTo>
                  <a:lnTo>
                    <a:pt x="1" y="326"/>
                  </a:lnTo>
                  <a:lnTo>
                    <a:pt x="51781" y="326"/>
                  </a:lnTo>
                  <a:lnTo>
                    <a:pt x="517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304;p51"/>
            <p:cNvSpPr/>
            <p:nvPr/>
          </p:nvSpPr>
          <p:spPr>
            <a:xfrm>
              <a:off x="920113" y="3288550"/>
              <a:ext cx="1036439" cy="6492"/>
            </a:xfrm>
            <a:custGeom>
              <a:avLst/>
              <a:gdLst/>
              <a:ahLst/>
              <a:cxnLst/>
              <a:rect l="l" t="t" r="r" b="b"/>
              <a:pathLst>
                <a:path w="52207" h="327" extrusionOk="0">
                  <a:moveTo>
                    <a:pt x="1" y="0"/>
                  </a:moveTo>
                  <a:lnTo>
                    <a:pt x="1" y="326"/>
                  </a:lnTo>
                  <a:lnTo>
                    <a:pt x="52207" y="326"/>
                  </a:lnTo>
                  <a:lnTo>
                    <a:pt x="522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305;p51"/>
            <p:cNvSpPr/>
            <p:nvPr/>
          </p:nvSpPr>
          <p:spPr>
            <a:xfrm>
              <a:off x="920113" y="3226352"/>
              <a:ext cx="1027982" cy="6492"/>
            </a:xfrm>
            <a:custGeom>
              <a:avLst/>
              <a:gdLst/>
              <a:ahLst/>
              <a:cxnLst/>
              <a:rect l="l" t="t" r="r" b="b"/>
              <a:pathLst>
                <a:path w="51781" h="327" extrusionOk="0">
                  <a:moveTo>
                    <a:pt x="1" y="1"/>
                  </a:moveTo>
                  <a:lnTo>
                    <a:pt x="1" y="326"/>
                  </a:lnTo>
                  <a:lnTo>
                    <a:pt x="51781" y="326"/>
                  </a:lnTo>
                  <a:lnTo>
                    <a:pt x="517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306;p51"/>
            <p:cNvSpPr/>
            <p:nvPr/>
          </p:nvSpPr>
          <p:spPr>
            <a:xfrm>
              <a:off x="907686" y="3147736"/>
              <a:ext cx="1071757" cy="188599"/>
            </a:xfrm>
            <a:custGeom>
              <a:avLst/>
              <a:gdLst/>
              <a:ahLst/>
              <a:cxnLst/>
              <a:rect l="l" t="t" r="r" b="b"/>
              <a:pathLst>
                <a:path w="53986" h="9500" extrusionOk="0">
                  <a:moveTo>
                    <a:pt x="2607" y="1"/>
                  </a:moveTo>
                  <a:cubicBezTo>
                    <a:pt x="1128" y="1"/>
                    <a:pt x="0" y="1454"/>
                    <a:pt x="0" y="3234"/>
                  </a:cubicBezTo>
                  <a:lnTo>
                    <a:pt x="0" y="6266"/>
                  </a:lnTo>
                  <a:cubicBezTo>
                    <a:pt x="0" y="8046"/>
                    <a:pt x="1128" y="9499"/>
                    <a:pt x="2607" y="9499"/>
                  </a:cubicBezTo>
                  <a:lnTo>
                    <a:pt x="53559" y="9499"/>
                  </a:lnTo>
                  <a:cubicBezTo>
                    <a:pt x="53760" y="9499"/>
                    <a:pt x="53985" y="9299"/>
                    <a:pt x="53985" y="8973"/>
                  </a:cubicBezTo>
                  <a:cubicBezTo>
                    <a:pt x="53985" y="8672"/>
                    <a:pt x="53760" y="8447"/>
                    <a:pt x="53559" y="8447"/>
                  </a:cubicBezTo>
                  <a:lnTo>
                    <a:pt x="2607" y="8447"/>
                  </a:lnTo>
                  <a:cubicBezTo>
                    <a:pt x="1654" y="8447"/>
                    <a:pt x="928" y="7419"/>
                    <a:pt x="928" y="6266"/>
                  </a:cubicBezTo>
                  <a:lnTo>
                    <a:pt x="928" y="3234"/>
                  </a:lnTo>
                  <a:cubicBezTo>
                    <a:pt x="928" y="1981"/>
                    <a:pt x="1654" y="928"/>
                    <a:pt x="2607" y="928"/>
                  </a:cubicBezTo>
                  <a:lnTo>
                    <a:pt x="53559" y="928"/>
                  </a:lnTo>
                  <a:cubicBezTo>
                    <a:pt x="53760" y="928"/>
                    <a:pt x="53985" y="727"/>
                    <a:pt x="53985" y="527"/>
                  </a:cubicBezTo>
                  <a:cubicBezTo>
                    <a:pt x="53985" y="201"/>
                    <a:pt x="53760" y="1"/>
                    <a:pt x="53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307;p51"/>
            <p:cNvSpPr/>
            <p:nvPr/>
          </p:nvSpPr>
          <p:spPr>
            <a:xfrm>
              <a:off x="903199" y="3143765"/>
              <a:ext cx="1080214" cy="194555"/>
            </a:xfrm>
            <a:custGeom>
              <a:avLst/>
              <a:gdLst/>
              <a:ahLst/>
              <a:cxnLst/>
              <a:rect l="l" t="t" r="r" b="b"/>
              <a:pathLst>
                <a:path w="54412" h="9800" extrusionOk="0">
                  <a:moveTo>
                    <a:pt x="53785" y="301"/>
                  </a:moveTo>
                  <a:cubicBezTo>
                    <a:pt x="53886" y="301"/>
                    <a:pt x="54111" y="501"/>
                    <a:pt x="54111" y="727"/>
                  </a:cubicBezTo>
                  <a:cubicBezTo>
                    <a:pt x="54111" y="827"/>
                    <a:pt x="53886" y="1028"/>
                    <a:pt x="53785" y="1028"/>
                  </a:cubicBezTo>
                  <a:lnTo>
                    <a:pt x="2833" y="1028"/>
                  </a:lnTo>
                  <a:cubicBezTo>
                    <a:pt x="2306" y="1028"/>
                    <a:pt x="1880" y="1353"/>
                    <a:pt x="1580" y="1754"/>
                  </a:cubicBezTo>
                  <a:cubicBezTo>
                    <a:pt x="1254" y="2181"/>
                    <a:pt x="1053" y="2807"/>
                    <a:pt x="1053" y="3434"/>
                  </a:cubicBezTo>
                  <a:lnTo>
                    <a:pt x="1053" y="6466"/>
                  </a:lnTo>
                  <a:cubicBezTo>
                    <a:pt x="1053" y="7093"/>
                    <a:pt x="1254" y="7719"/>
                    <a:pt x="1580" y="8145"/>
                  </a:cubicBezTo>
                  <a:cubicBezTo>
                    <a:pt x="1880" y="8546"/>
                    <a:pt x="2306" y="8872"/>
                    <a:pt x="2833" y="8872"/>
                  </a:cubicBezTo>
                  <a:lnTo>
                    <a:pt x="53785" y="8872"/>
                  </a:lnTo>
                  <a:cubicBezTo>
                    <a:pt x="53886" y="8872"/>
                    <a:pt x="54111" y="8973"/>
                    <a:pt x="54111" y="9173"/>
                  </a:cubicBezTo>
                  <a:cubicBezTo>
                    <a:pt x="54111" y="9399"/>
                    <a:pt x="53886" y="9499"/>
                    <a:pt x="53785" y="9499"/>
                  </a:cubicBezTo>
                  <a:lnTo>
                    <a:pt x="2833" y="9499"/>
                  </a:lnTo>
                  <a:cubicBezTo>
                    <a:pt x="2106" y="9499"/>
                    <a:pt x="1580" y="9173"/>
                    <a:pt x="1053" y="8647"/>
                  </a:cubicBezTo>
                  <a:cubicBezTo>
                    <a:pt x="627" y="8020"/>
                    <a:pt x="326" y="7293"/>
                    <a:pt x="326" y="6466"/>
                  </a:cubicBezTo>
                  <a:lnTo>
                    <a:pt x="326" y="3434"/>
                  </a:lnTo>
                  <a:cubicBezTo>
                    <a:pt x="326" y="2607"/>
                    <a:pt x="627" y="1754"/>
                    <a:pt x="1053" y="1253"/>
                  </a:cubicBezTo>
                  <a:cubicBezTo>
                    <a:pt x="1580" y="727"/>
                    <a:pt x="2106" y="301"/>
                    <a:pt x="2833" y="301"/>
                  </a:cubicBezTo>
                  <a:close/>
                  <a:moveTo>
                    <a:pt x="2833" y="0"/>
                  </a:moveTo>
                  <a:cubicBezTo>
                    <a:pt x="1981" y="0"/>
                    <a:pt x="1354" y="401"/>
                    <a:pt x="853" y="1028"/>
                  </a:cubicBezTo>
                  <a:cubicBezTo>
                    <a:pt x="326" y="1654"/>
                    <a:pt x="1" y="2506"/>
                    <a:pt x="1" y="3434"/>
                  </a:cubicBezTo>
                  <a:lnTo>
                    <a:pt x="1" y="6466"/>
                  </a:lnTo>
                  <a:cubicBezTo>
                    <a:pt x="1" y="7394"/>
                    <a:pt x="326" y="8246"/>
                    <a:pt x="853" y="8872"/>
                  </a:cubicBezTo>
                  <a:cubicBezTo>
                    <a:pt x="1354" y="9499"/>
                    <a:pt x="1981" y="9800"/>
                    <a:pt x="2833" y="9800"/>
                  </a:cubicBezTo>
                  <a:lnTo>
                    <a:pt x="53785" y="9800"/>
                  </a:lnTo>
                  <a:cubicBezTo>
                    <a:pt x="54111" y="9800"/>
                    <a:pt x="54412" y="9499"/>
                    <a:pt x="54412" y="9173"/>
                  </a:cubicBezTo>
                  <a:cubicBezTo>
                    <a:pt x="54412" y="8872"/>
                    <a:pt x="54111" y="8546"/>
                    <a:pt x="53785" y="8546"/>
                  </a:cubicBezTo>
                  <a:lnTo>
                    <a:pt x="2833" y="8546"/>
                  </a:lnTo>
                  <a:cubicBezTo>
                    <a:pt x="2407" y="8546"/>
                    <a:pt x="2106" y="8346"/>
                    <a:pt x="1780" y="7920"/>
                  </a:cubicBezTo>
                  <a:cubicBezTo>
                    <a:pt x="1479" y="7519"/>
                    <a:pt x="1354" y="6993"/>
                    <a:pt x="1354" y="6466"/>
                  </a:cubicBezTo>
                  <a:lnTo>
                    <a:pt x="1354" y="3434"/>
                  </a:lnTo>
                  <a:cubicBezTo>
                    <a:pt x="1354" y="2807"/>
                    <a:pt x="1479" y="2281"/>
                    <a:pt x="1780" y="1980"/>
                  </a:cubicBezTo>
                  <a:cubicBezTo>
                    <a:pt x="2106" y="1554"/>
                    <a:pt x="2407" y="1353"/>
                    <a:pt x="2833" y="1353"/>
                  </a:cubicBezTo>
                  <a:lnTo>
                    <a:pt x="53785" y="1353"/>
                  </a:lnTo>
                  <a:cubicBezTo>
                    <a:pt x="54111" y="1353"/>
                    <a:pt x="54412" y="1028"/>
                    <a:pt x="54412" y="727"/>
                  </a:cubicBezTo>
                  <a:cubicBezTo>
                    <a:pt x="54412" y="301"/>
                    <a:pt x="54111" y="0"/>
                    <a:pt x="53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308;p51"/>
            <p:cNvSpPr/>
            <p:nvPr/>
          </p:nvSpPr>
          <p:spPr>
            <a:xfrm>
              <a:off x="907686" y="3771680"/>
              <a:ext cx="1144397" cy="186594"/>
            </a:xfrm>
            <a:custGeom>
              <a:avLst/>
              <a:gdLst/>
              <a:ahLst/>
              <a:cxnLst/>
              <a:rect l="l" t="t" r="r" b="b"/>
              <a:pathLst>
                <a:path w="57645" h="9399" extrusionOk="0">
                  <a:moveTo>
                    <a:pt x="1454" y="0"/>
                  </a:moveTo>
                  <a:cubicBezTo>
                    <a:pt x="627" y="0"/>
                    <a:pt x="0" y="727"/>
                    <a:pt x="0" y="1579"/>
                  </a:cubicBezTo>
                  <a:lnTo>
                    <a:pt x="0" y="7845"/>
                  </a:lnTo>
                  <a:cubicBezTo>
                    <a:pt x="0" y="8672"/>
                    <a:pt x="627" y="9399"/>
                    <a:pt x="1454" y="9399"/>
                  </a:cubicBezTo>
                  <a:lnTo>
                    <a:pt x="56066" y="9399"/>
                  </a:lnTo>
                  <a:cubicBezTo>
                    <a:pt x="56893" y="9399"/>
                    <a:pt x="57645" y="8672"/>
                    <a:pt x="57645" y="7845"/>
                  </a:cubicBezTo>
                  <a:lnTo>
                    <a:pt x="57645" y="1579"/>
                  </a:lnTo>
                  <a:cubicBezTo>
                    <a:pt x="57645" y="727"/>
                    <a:pt x="56893" y="0"/>
                    <a:pt x="56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309;p51"/>
            <p:cNvSpPr/>
            <p:nvPr/>
          </p:nvSpPr>
          <p:spPr>
            <a:xfrm>
              <a:off x="903199" y="3769695"/>
              <a:ext cx="1150869" cy="190584"/>
            </a:xfrm>
            <a:custGeom>
              <a:avLst/>
              <a:gdLst/>
              <a:ahLst/>
              <a:cxnLst/>
              <a:rect l="l" t="t" r="r" b="b"/>
              <a:pathLst>
                <a:path w="57971" h="9600" extrusionOk="0">
                  <a:moveTo>
                    <a:pt x="56292" y="301"/>
                  </a:moveTo>
                  <a:cubicBezTo>
                    <a:pt x="56718" y="301"/>
                    <a:pt x="57018" y="426"/>
                    <a:pt x="57244" y="727"/>
                  </a:cubicBezTo>
                  <a:cubicBezTo>
                    <a:pt x="57545" y="927"/>
                    <a:pt x="57645" y="1253"/>
                    <a:pt x="57645" y="1679"/>
                  </a:cubicBezTo>
                  <a:lnTo>
                    <a:pt x="57645" y="7945"/>
                  </a:lnTo>
                  <a:cubicBezTo>
                    <a:pt x="57645" y="8346"/>
                    <a:pt x="57545" y="8672"/>
                    <a:pt x="57244" y="8872"/>
                  </a:cubicBezTo>
                  <a:cubicBezTo>
                    <a:pt x="57018" y="9198"/>
                    <a:pt x="56718" y="9298"/>
                    <a:pt x="56292" y="9298"/>
                  </a:cubicBezTo>
                  <a:lnTo>
                    <a:pt x="1680" y="9298"/>
                  </a:lnTo>
                  <a:cubicBezTo>
                    <a:pt x="1354" y="9298"/>
                    <a:pt x="953" y="9198"/>
                    <a:pt x="727" y="8872"/>
                  </a:cubicBezTo>
                  <a:cubicBezTo>
                    <a:pt x="527" y="8672"/>
                    <a:pt x="326" y="8346"/>
                    <a:pt x="326" y="7945"/>
                  </a:cubicBezTo>
                  <a:lnTo>
                    <a:pt x="326" y="1679"/>
                  </a:lnTo>
                  <a:cubicBezTo>
                    <a:pt x="326" y="1253"/>
                    <a:pt x="527" y="927"/>
                    <a:pt x="727" y="727"/>
                  </a:cubicBezTo>
                  <a:cubicBezTo>
                    <a:pt x="953" y="426"/>
                    <a:pt x="1354" y="301"/>
                    <a:pt x="1680" y="301"/>
                  </a:cubicBezTo>
                  <a:close/>
                  <a:moveTo>
                    <a:pt x="1680" y="0"/>
                  </a:moveTo>
                  <a:cubicBezTo>
                    <a:pt x="727" y="0"/>
                    <a:pt x="1" y="727"/>
                    <a:pt x="1" y="1679"/>
                  </a:cubicBezTo>
                  <a:lnTo>
                    <a:pt x="1" y="7945"/>
                  </a:lnTo>
                  <a:cubicBezTo>
                    <a:pt x="1" y="8872"/>
                    <a:pt x="727" y="9599"/>
                    <a:pt x="1680" y="9599"/>
                  </a:cubicBezTo>
                  <a:lnTo>
                    <a:pt x="56292" y="9599"/>
                  </a:lnTo>
                  <a:cubicBezTo>
                    <a:pt x="57244" y="9599"/>
                    <a:pt x="57971" y="8872"/>
                    <a:pt x="57971" y="7945"/>
                  </a:cubicBezTo>
                  <a:lnTo>
                    <a:pt x="57971" y="1679"/>
                  </a:lnTo>
                  <a:cubicBezTo>
                    <a:pt x="57971" y="727"/>
                    <a:pt x="57244" y="0"/>
                    <a:pt x="56292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310;p51"/>
            <p:cNvSpPr/>
            <p:nvPr/>
          </p:nvSpPr>
          <p:spPr>
            <a:xfrm>
              <a:off x="1369911" y="3771680"/>
              <a:ext cx="217444" cy="186594"/>
            </a:xfrm>
            <a:custGeom>
              <a:avLst/>
              <a:gdLst/>
              <a:ahLst/>
              <a:cxnLst/>
              <a:rect l="l" t="t" r="r" b="b"/>
              <a:pathLst>
                <a:path w="10953" h="9399" extrusionOk="0">
                  <a:moveTo>
                    <a:pt x="1" y="0"/>
                  </a:moveTo>
                  <a:lnTo>
                    <a:pt x="1" y="9399"/>
                  </a:lnTo>
                  <a:lnTo>
                    <a:pt x="10953" y="9399"/>
                  </a:lnTo>
                  <a:lnTo>
                    <a:pt x="1095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311;p51"/>
            <p:cNvSpPr/>
            <p:nvPr/>
          </p:nvSpPr>
          <p:spPr>
            <a:xfrm>
              <a:off x="1367926" y="3769695"/>
              <a:ext cx="223916" cy="190584"/>
            </a:xfrm>
            <a:custGeom>
              <a:avLst/>
              <a:gdLst/>
              <a:ahLst/>
              <a:cxnLst/>
              <a:rect l="l" t="t" r="r" b="b"/>
              <a:pathLst>
                <a:path w="11279" h="9600" extrusionOk="0">
                  <a:moveTo>
                    <a:pt x="10953" y="301"/>
                  </a:moveTo>
                  <a:lnTo>
                    <a:pt x="10953" y="9298"/>
                  </a:lnTo>
                  <a:lnTo>
                    <a:pt x="301" y="9298"/>
                  </a:lnTo>
                  <a:lnTo>
                    <a:pt x="301" y="301"/>
                  </a:lnTo>
                  <a:close/>
                  <a:moveTo>
                    <a:pt x="0" y="0"/>
                  </a:moveTo>
                  <a:lnTo>
                    <a:pt x="0" y="9599"/>
                  </a:lnTo>
                  <a:lnTo>
                    <a:pt x="11279" y="9599"/>
                  </a:lnTo>
                  <a:lnTo>
                    <a:pt x="11279" y="9499"/>
                  </a:lnTo>
                  <a:lnTo>
                    <a:pt x="112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312;p51"/>
            <p:cNvSpPr/>
            <p:nvPr/>
          </p:nvSpPr>
          <p:spPr>
            <a:xfrm>
              <a:off x="1015147" y="3771680"/>
              <a:ext cx="35357" cy="186594"/>
            </a:xfrm>
            <a:custGeom>
              <a:avLst/>
              <a:gdLst/>
              <a:ahLst/>
              <a:cxnLst/>
              <a:rect l="l" t="t" r="r" b="b"/>
              <a:pathLst>
                <a:path w="1781" h="9399" extrusionOk="0">
                  <a:moveTo>
                    <a:pt x="1" y="0"/>
                  </a:moveTo>
                  <a:lnTo>
                    <a:pt x="1" y="9399"/>
                  </a:lnTo>
                  <a:lnTo>
                    <a:pt x="1780" y="939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313;p51"/>
            <p:cNvSpPr/>
            <p:nvPr/>
          </p:nvSpPr>
          <p:spPr>
            <a:xfrm>
              <a:off x="1011177" y="3769695"/>
              <a:ext cx="43298" cy="190584"/>
            </a:xfrm>
            <a:custGeom>
              <a:avLst/>
              <a:gdLst/>
              <a:ahLst/>
              <a:cxnLst/>
              <a:rect l="l" t="t" r="r" b="b"/>
              <a:pathLst>
                <a:path w="2181" h="9600" extrusionOk="0">
                  <a:moveTo>
                    <a:pt x="1880" y="301"/>
                  </a:moveTo>
                  <a:lnTo>
                    <a:pt x="1880" y="9298"/>
                  </a:lnTo>
                  <a:lnTo>
                    <a:pt x="301" y="9298"/>
                  </a:lnTo>
                  <a:lnTo>
                    <a:pt x="301" y="301"/>
                  </a:lnTo>
                  <a:close/>
                  <a:moveTo>
                    <a:pt x="0" y="0"/>
                  </a:moveTo>
                  <a:lnTo>
                    <a:pt x="0" y="9599"/>
                  </a:lnTo>
                  <a:lnTo>
                    <a:pt x="2181" y="9599"/>
                  </a:lnTo>
                  <a:lnTo>
                    <a:pt x="2181" y="9499"/>
                  </a:lnTo>
                  <a:lnTo>
                    <a:pt x="21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314;p51"/>
            <p:cNvSpPr/>
            <p:nvPr/>
          </p:nvSpPr>
          <p:spPr>
            <a:xfrm>
              <a:off x="1075360" y="3771680"/>
              <a:ext cx="37343" cy="186594"/>
            </a:xfrm>
            <a:custGeom>
              <a:avLst/>
              <a:gdLst/>
              <a:ahLst/>
              <a:cxnLst/>
              <a:rect l="l" t="t" r="r" b="b"/>
              <a:pathLst>
                <a:path w="1881" h="9399" extrusionOk="0">
                  <a:moveTo>
                    <a:pt x="0" y="0"/>
                  </a:moveTo>
                  <a:lnTo>
                    <a:pt x="0" y="9399"/>
                  </a:lnTo>
                  <a:lnTo>
                    <a:pt x="1880" y="9399"/>
                  </a:lnTo>
                  <a:lnTo>
                    <a:pt x="18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315;p51"/>
            <p:cNvSpPr/>
            <p:nvPr/>
          </p:nvSpPr>
          <p:spPr>
            <a:xfrm>
              <a:off x="1073375" y="3769695"/>
              <a:ext cx="41313" cy="190584"/>
            </a:xfrm>
            <a:custGeom>
              <a:avLst/>
              <a:gdLst/>
              <a:ahLst/>
              <a:cxnLst/>
              <a:rect l="l" t="t" r="r" b="b"/>
              <a:pathLst>
                <a:path w="2081" h="9600" extrusionOk="0">
                  <a:moveTo>
                    <a:pt x="1780" y="301"/>
                  </a:moveTo>
                  <a:lnTo>
                    <a:pt x="1780" y="9298"/>
                  </a:lnTo>
                  <a:lnTo>
                    <a:pt x="301" y="9298"/>
                  </a:lnTo>
                  <a:lnTo>
                    <a:pt x="301" y="301"/>
                  </a:lnTo>
                  <a:close/>
                  <a:moveTo>
                    <a:pt x="0" y="0"/>
                  </a:moveTo>
                  <a:lnTo>
                    <a:pt x="0" y="9599"/>
                  </a:lnTo>
                  <a:lnTo>
                    <a:pt x="2080" y="9599"/>
                  </a:lnTo>
                  <a:lnTo>
                    <a:pt x="2080" y="949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316;p51"/>
            <p:cNvSpPr/>
            <p:nvPr/>
          </p:nvSpPr>
          <p:spPr>
            <a:xfrm>
              <a:off x="1906782" y="3771680"/>
              <a:ext cx="35337" cy="186594"/>
            </a:xfrm>
            <a:custGeom>
              <a:avLst/>
              <a:gdLst/>
              <a:ahLst/>
              <a:cxnLst/>
              <a:rect l="l" t="t" r="r" b="b"/>
              <a:pathLst>
                <a:path w="1780" h="9399" extrusionOk="0">
                  <a:moveTo>
                    <a:pt x="0" y="0"/>
                  </a:moveTo>
                  <a:lnTo>
                    <a:pt x="0" y="9399"/>
                  </a:lnTo>
                  <a:lnTo>
                    <a:pt x="1780" y="939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317;p51"/>
            <p:cNvSpPr/>
            <p:nvPr/>
          </p:nvSpPr>
          <p:spPr>
            <a:xfrm>
              <a:off x="1902792" y="3769695"/>
              <a:ext cx="43318" cy="190584"/>
            </a:xfrm>
            <a:custGeom>
              <a:avLst/>
              <a:gdLst/>
              <a:ahLst/>
              <a:cxnLst/>
              <a:rect l="l" t="t" r="r" b="b"/>
              <a:pathLst>
                <a:path w="2182" h="9600" extrusionOk="0">
                  <a:moveTo>
                    <a:pt x="1880" y="301"/>
                  </a:moveTo>
                  <a:lnTo>
                    <a:pt x="1880" y="9298"/>
                  </a:lnTo>
                  <a:lnTo>
                    <a:pt x="302" y="9298"/>
                  </a:lnTo>
                  <a:lnTo>
                    <a:pt x="302" y="301"/>
                  </a:lnTo>
                  <a:close/>
                  <a:moveTo>
                    <a:pt x="1" y="0"/>
                  </a:moveTo>
                  <a:lnTo>
                    <a:pt x="1" y="9599"/>
                  </a:lnTo>
                  <a:lnTo>
                    <a:pt x="2181" y="9599"/>
                  </a:lnTo>
                  <a:lnTo>
                    <a:pt x="2181" y="9499"/>
                  </a:lnTo>
                  <a:lnTo>
                    <a:pt x="2181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318;p51"/>
            <p:cNvSpPr/>
            <p:nvPr/>
          </p:nvSpPr>
          <p:spPr>
            <a:xfrm>
              <a:off x="1340549" y="1980468"/>
              <a:ext cx="155763" cy="95550"/>
            </a:xfrm>
            <a:custGeom>
              <a:avLst/>
              <a:gdLst/>
              <a:ahLst/>
              <a:cxnLst/>
              <a:rect l="l" t="t" r="r" b="b"/>
              <a:pathLst>
                <a:path w="7846" h="4813" extrusionOk="0">
                  <a:moveTo>
                    <a:pt x="6066" y="0"/>
                  </a:moveTo>
                  <a:cubicBezTo>
                    <a:pt x="5013" y="0"/>
                    <a:pt x="3986" y="201"/>
                    <a:pt x="3033" y="727"/>
                  </a:cubicBezTo>
                  <a:cubicBezTo>
                    <a:pt x="1480" y="1679"/>
                    <a:pt x="427" y="3033"/>
                    <a:pt x="1" y="4587"/>
                  </a:cubicBezTo>
                  <a:lnTo>
                    <a:pt x="853" y="4812"/>
                  </a:lnTo>
                  <a:cubicBezTo>
                    <a:pt x="1154" y="3459"/>
                    <a:pt x="2106" y="2206"/>
                    <a:pt x="3459" y="1454"/>
                  </a:cubicBezTo>
                  <a:cubicBezTo>
                    <a:pt x="4287" y="1053"/>
                    <a:pt x="5239" y="827"/>
                    <a:pt x="6066" y="827"/>
                  </a:cubicBezTo>
                  <a:cubicBezTo>
                    <a:pt x="6592" y="827"/>
                    <a:pt x="7119" y="953"/>
                    <a:pt x="7645" y="1053"/>
                  </a:cubicBezTo>
                  <a:lnTo>
                    <a:pt x="7845" y="201"/>
                  </a:lnTo>
                  <a:cubicBezTo>
                    <a:pt x="7319" y="101"/>
                    <a:pt x="6693" y="0"/>
                    <a:pt x="6066" y="0"/>
                  </a:cubicBezTo>
                  <a:close/>
                </a:path>
              </a:pathLst>
            </a:custGeom>
            <a:solidFill>
              <a:srgbClr val="416C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319;p51"/>
            <p:cNvSpPr/>
            <p:nvPr/>
          </p:nvSpPr>
          <p:spPr>
            <a:xfrm>
              <a:off x="1278352" y="1916285"/>
              <a:ext cx="236364" cy="140814"/>
            </a:xfrm>
            <a:custGeom>
              <a:avLst/>
              <a:gdLst/>
              <a:ahLst/>
              <a:cxnLst/>
              <a:rect l="l" t="t" r="r" b="b"/>
              <a:pathLst>
                <a:path w="11906" h="7093" extrusionOk="0">
                  <a:moveTo>
                    <a:pt x="9199" y="0"/>
                  </a:moveTo>
                  <a:cubicBezTo>
                    <a:pt x="7645" y="0"/>
                    <a:pt x="6066" y="426"/>
                    <a:pt x="4613" y="1153"/>
                  </a:cubicBezTo>
                  <a:cubicBezTo>
                    <a:pt x="2307" y="2506"/>
                    <a:pt x="753" y="4587"/>
                    <a:pt x="1" y="6892"/>
                  </a:cubicBezTo>
                  <a:lnTo>
                    <a:pt x="853" y="7093"/>
                  </a:lnTo>
                  <a:cubicBezTo>
                    <a:pt x="1480" y="5013"/>
                    <a:pt x="2933" y="3133"/>
                    <a:pt x="5014" y="1880"/>
                  </a:cubicBezTo>
                  <a:cubicBezTo>
                    <a:pt x="6392" y="1153"/>
                    <a:pt x="7745" y="827"/>
                    <a:pt x="9199" y="827"/>
                  </a:cubicBezTo>
                  <a:cubicBezTo>
                    <a:pt x="10026" y="827"/>
                    <a:pt x="10878" y="927"/>
                    <a:pt x="11705" y="1153"/>
                  </a:cubicBezTo>
                  <a:lnTo>
                    <a:pt x="11906" y="426"/>
                  </a:lnTo>
                  <a:cubicBezTo>
                    <a:pt x="10978" y="100"/>
                    <a:pt x="10151" y="0"/>
                    <a:pt x="9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320;p51"/>
            <p:cNvSpPr/>
            <p:nvPr/>
          </p:nvSpPr>
          <p:spPr>
            <a:xfrm>
              <a:off x="1218655" y="1852102"/>
              <a:ext cx="310989" cy="184608"/>
            </a:xfrm>
            <a:custGeom>
              <a:avLst/>
              <a:gdLst/>
              <a:ahLst/>
              <a:cxnLst/>
              <a:rect l="l" t="t" r="r" b="b"/>
              <a:pathLst>
                <a:path w="15665" h="9299" extrusionOk="0">
                  <a:moveTo>
                    <a:pt x="12106" y="0"/>
                  </a:moveTo>
                  <a:cubicBezTo>
                    <a:pt x="10026" y="0"/>
                    <a:pt x="7920" y="526"/>
                    <a:pt x="6041" y="1554"/>
                  </a:cubicBezTo>
                  <a:cubicBezTo>
                    <a:pt x="3008" y="3233"/>
                    <a:pt x="928" y="5940"/>
                    <a:pt x="0" y="9073"/>
                  </a:cubicBezTo>
                  <a:lnTo>
                    <a:pt x="828" y="9298"/>
                  </a:lnTo>
                  <a:cubicBezTo>
                    <a:pt x="1655" y="6366"/>
                    <a:pt x="3534" y="3860"/>
                    <a:pt x="6467" y="2281"/>
                  </a:cubicBezTo>
                  <a:cubicBezTo>
                    <a:pt x="8246" y="1253"/>
                    <a:pt x="10226" y="827"/>
                    <a:pt x="12106" y="827"/>
                  </a:cubicBezTo>
                  <a:cubicBezTo>
                    <a:pt x="13259" y="827"/>
                    <a:pt x="14286" y="927"/>
                    <a:pt x="15439" y="1253"/>
                  </a:cubicBezTo>
                  <a:lnTo>
                    <a:pt x="15665" y="526"/>
                  </a:lnTo>
                  <a:cubicBezTo>
                    <a:pt x="14512" y="100"/>
                    <a:pt x="13259" y="0"/>
                    <a:pt x="12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321;p51"/>
            <p:cNvSpPr/>
            <p:nvPr/>
          </p:nvSpPr>
          <p:spPr>
            <a:xfrm>
              <a:off x="1402747" y="2044652"/>
              <a:ext cx="77147" cy="49770"/>
            </a:xfrm>
            <a:custGeom>
              <a:avLst/>
              <a:gdLst/>
              <a:ahLst/>
              <a:cxnLst/>
              <a:rect l="l" t="t" r="r" b="b"/>
              <a:pathLst>
                <a:path w="3886" h="2507" extrusionOk="0">
                  <a:moveTo>
                    <a:pt x="2933" y="0"/>
                  </a:moveTo>
                  <a:cubicBezTo>
                    <a:pt x="2407" y="0"/>
                    <a:pt x="1880" y="101"/>
                    <a:pt x="1479" y="326"/>
                  </a:cubicBezTo>
                  <a:cubicBezTo>
                    <a:pt x="753" y="727"/>
                    <a:pt x="226" y="1479"/>
                    <a:pt x="1" y="2206"/>
                  </a:cubicBezTo>
                  <a:lnTo>
                    <a:pt x="753" y="2507"/>
                  </a:lnTo>
                  <a:cubicBezTo>
                    <a:pt x="953" y="1880"/>
                    <a:pt x="1254" y="1354"/>
                    <a:pt x="1880" y="1053"/>
                  </a:cubicBezTo>
                  <a:cubicBezTo>
                    <a:pt x="2206" y="953"/>
                    <a:pt x="2632" y="853"/>
                    <a:pt x="2933" y="853"/>
                  </a:cubicBezTo>
                  <a:cubicBezTo>
                    <a:pt x="3134" y="853"/>
                    <a:pt x="3359" y="853"/>
                    <a:pt x="3560" y="953"/>
                  </a:cubicBezTo>
                  <a:lnTo>
                    <a:pt x="3885" y="101"/>
                  </a:lnTo>
                  <a:cubicBezTo>
                    <a:pt x="3560" y="0"/>
                    <a:pt x="3259" y="0"/>
                    <a:pt x="2933" y="0"/>
                  </a:cubicBezTo>
                  <a:close/>
                </a:path>
              </a:pathLst>
            </a:custGeom>
            <a:solidFill>
              <a:srgbClr val="416C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322;p51"/>
            <p:cNvSpPr/>
            <p:nvPr/>
          </p:nvSpPr>
          <p:spPr>
            <a:xfrm>
              <a:off x="1340549" y="1980468"/>
              <a:ext cx="155763" cy="95550"/>
            </a:xfrm>
            <a:custGeom>
              <a:avLst/>
              <a:gdLst/>
              <a:ahLst/>
              <a:cxnLst/>
              <a:rect l="l" t="t" r="r" b="b"/>
              <a:pathLst>
                <a:path w="7846" h="4813" extrusionOk="0">
                  <a:moveTo>
                    <a:pt x="6066" y="0"/>
                  </a:moveTo>
                  <a:cubicBezTo>
                    <a:pt x="5013" y="0"/>
                    <a:pt x="3986" y="201"/>
                    <a:pt x="3033" y="727"/>
                  </a:cubicBezTo>
                  <a:cubicBezTo>
                    <a:pt x="1480" y="1679"/>
                    <a:pt x="427" y="3033"/>
                    <a:pt x="1" y="4587"/>
                  </a:cubicBezTo>
                  <a:lnTo>
                    <a:pt x="853" y="4812"/>
                  </a:lnTo>
                  <a:cubicBezTo>
                    <a:pt x="1154" y="3459"/>
                    <a:pt x="2106" y="2206"/>
                    <a:pt x="3459" y="1454"/>
                  </a:cubicBezTo>
                  <a:cubicBezTo>
                    <a:pt x="4287" y="1053"/>
                    <a:pt x="5239" y="827"/>
                    <a:pt x="6066" y="827"/>
                  </a:cubicBezTo>
                  <a:cubicBezTo>
                    <a:pt x="6592" y="827"/>
                    <a:pt x="7119" y="953"/>
                    <a:pt x="7645" y="1053"/>
                  </a:cubicBezTo>
                  <a:lnTo>
                    <a:pt x="7845" y="201"/>
                  </a:lnTo>
                  <a:cubicBezTo>
                    <a:pt x="7319" y="101"/>
                    <a:pt x="6693" y="0"/>
                    <a:pt x="6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323;p51"/>
            <p:cNvSpPr/>
            <p:nvPr/>
          </p:nvSpPr>
          <p:spPr>
            <a:xfrm>
              <a:off x="1402747" y="2044652"/>
              <a:ext cx="77147" cy="49770"/>
            </a:xfrm>
            <a:custGeom>
              <a:avLst/>
              <a:gdLst/>
              <a:ahLst/>
              <a:cxnLst/>
              <a:rect l="l" t="t" r="r" b="b"/>
              <a:pathLst>
                <a:path w="3886" h="2507" extrusionOk="0">
                  <a:moveTo>
                    <a:pt x="2933" y="0"/>
                  </a:moveTo>
                  <a:cubicBezTo>
                    <a:pt x="2407" y="0"/>
                    <a:pt x="1880" y="101"/>
                    <a:pt x="1479" y="326"/>
                  </a:cubicBezTo>
                  <a:cubicBezTo>
                    <a:pt x="753" y="727"/>
                    <a:pt x="226" y="1479"/>
                    <a:pt x="1" y="2206"/>
                  </a:cubicBezTo>
                  <a:lnTo>
                    <a:pt x="753" y="2507"/>
                  </a:lnTo>
                  <a:cubicBezTo>
                    <a:pt x="953" y="1880"/>
                    <a:pt x="1254" y="1354"/>
                    <a:pt x="1880" y="1053"/>
                  </a:cubicBezTo>
                  <a:cubicBezTo>
                    <a:pt x="2206" y="953"/>
                    <a:pt x="2632" y="853"/>
                    <a:pt x="2933" y="853"/>
                  </a:cubicBezTo>
                  <a:cubicBezTo>
                    <a:pt x="3134" y="853"/>
                    <a:pt x="3359" y="853"/>
                    <a:pt x="3560" y="953"/>
                  </a:cubicBezTo>
                  <a:lnTo>
                    <a:pt x="3885" y="101"/>
                  </a:lnTo>
                  <a:cubicBezTo>
                    <a:pt x="3560" y="0"/>
                    <a:pt x="3259" y="0"/>
                    <a:pt x="29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324;p51"/>
            <p:cNvSpPr/>
            <p:nvPr/>
          </p:nvSpPr>
          <p:spPr>
            <a:xfrm>
              <a:off x="1206208" y="1978483"/>
              <a:ext cx="1262341" cy="522438"/>
            </a:xfrm>
            <a:custGeom>
              <a:avLst/>
              <a:gdLst/>
              <a:ahLst/>
              <a:cxnLst/>
              <a:rect l="l" t="t" r="r" b="b"/>
              <a:pathLst>
                <a:path w="63586" h="26316" extrusionOk="0">
                  <a:moveTo>
                    <a:pt x="29124" y="0"/>
                  </a:moveTo>
                  <a:lnTo>
                    <a:pt x="1" y="19724"/>
                  </a:lnTo>
                  <a:lnTo>
                    <a:pt x="34562" y="26316"/>
                  </a:lnTo>
                  <a:lnTo>
                    <a:pt x="63585" y="6566"/>
                  </a:lnTo>
                  <a:lnTo>
                    <a:pt x="291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325;p51"/>
            <p:cNvSpPr/>
            <p:nvPr/>
          </p:nvSpPr>
          <p:spPr>
            <a:xfrm>
              <a:off x="1201741" y="1974493"/>
              <a:ext cx="1270778" cy="530419"/>
            </a:xfrm>
            <a:custGeom>
              <a:avLst/>
              <a:gdLst/>
              <a:ahLst/>
              <a:cxnLst/>
              <a:rect l="l" t="t" r="r" b="b"/>
              <a:pathLst>
                <a:path w="64011" h="26718" extrusionOk="0">
                  <a:moveTo>
                    <a:pt x="29290" y="409"/>
                  </a:moveTo>
                  <a:lnTo>
                    <a:pt x="63284" y="6893"/>
                  </a:lnTo>
                  <a:lnTo>
                    <a:pt x="34687" y="26316"/>
                  </a:lnTo>
                  <a:lnTo>
                    <a:pt x="727" y="19825"/>
                  </a:lnTo>
                  <a:lnTo>
                    <a:pt x="29290" y="409"/>
                  </a:lnTo>
                  <a:close/>
                  <a:moveTo>
                    <a:pt x="29148" y="1"/>
                  </a:moveTo>
                  <a:lnTo>
                    <a:pt x="101" y="19725"/>
                  </a:lnTo>
                  <a:cubicBezTo>
                    <a:pt x="0" y="19825"/>
                    <a:pt x="0" y="19825"/>
                    <a:pt x="0" y="19925"/>
                  </a:cubicBezTo>
                  <a:cubicBezTo>
                    <a:pt x="0" y="20051"/>
                    <a:pt x="101" y="20151"/>
                    <a:pt x="226" y="20151"/>
                  </a:cubicBezTo>
                  <a:lnTo>
                    <a:pt x="34687" y="26717"/>
                  </a:lnTo>
                  <a:cubicBezTo>
                    <a:pt x="34787" y="26717"/>
                    <a:pt x="34787" y="26717"/>
                    <a:pt x="34888" y="26617"/>
                  </a:cubicBezTo>
                  <a:lnTo>
                    <a:pt x="63910" y="6893"/>
                  </a:lnTo>
                  <a:cubicBezTo>
                    <a:pt x="64011" y="6893"/>
                    <a:pt x="64011" y="6767"/>
                    <a:pt x="64011" y="6667"/>
                  </a:cubicBezTo>
                  <a:lnTo>
                    <a:pt x="63910" y="6567"/>
                  </a:lnTo>
                  <a:lnTo>
                    <a:pt x="293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326;p51"/>
            <p:cNvSpPr/>
            <p:nvPr/>
          </p:nvSpPr>
          <p:spPr>
            <a:xfrm>
              <a:off x="1201741" y="1955593"/>
              <a:ext cx="1266808" cy="414480"/>
            </a:xfrm>
            <a:custGeom>
              <a:avLst/>
              <a:gdLst/>
              <a:ahLst/>
              <a:cxnLst/>
              <a:rect l="l" t="t" r="r" b="b"/>
              <a:pathLst>
                <a:path w="63811" h="20878" extrusionOk="0">
                  <a:moveTo>
                    <a:pt x="29048" y="0"/>
                  </a:moveTo>
                  <a:lnTo>
                    <a:pt x="0" y="19750"/>
                  </a:lnTo>
                  <a:lnTo>
                    <a:pt x="226" y="20877"/>
                  </a:lnTo>
                  <a:lnTo>
                    <a:pt x="29349" y="1153"/>
                  </a:lnTo>
                  <a:lnTo>
                    <a:pt x="63810" y="7719"/>
                  </a:lnTo>
                  <a:lnTo>
                    <a:pt x="63610" y="6592"/>
                  </a:lnTo>
                  <a:lnTo>
                    <a:pt x="290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327;p51"/>
            <p:cNvSpPr/>
            <p:nvPr/>
          </p:nvSpPr>
          <p:spPr>
            <a:xfrm>
              <a:off x="1197750" y="1951603"/>
              <a:ext cx="1274769" cy="422938"/>
            </a:xfrm>
            <a:custGeom>
              <a:avLst/>
              <a:gdLst/>
              <a:ahLst/>
              <a:cxnLst/>
              <a:rect l="l" t="t" r="r" b="b"/>
              <a:pathLst>
                <a:path w="64212" h="21304" extrusionOk="0">
                  <a:moveTo>
                    <a:pt x="29349" y="402"/>
                  </a:moveTo>
                  <a:lnTo>
                    <a:pt x="63585" y="6993"/>
                  </a:lnTo>
                  <a:lnTo>
                    <a:pt x="63811" y="7620"/>
                  </a:lnTo>
                  <a:lnTo>
                    <a:pt x="29550" y="1154"/>
                  </a:lnTo>
                  <a:lnTo>
                    <a:pt x="29349" y="1154"/>
                  </a:lnTo>
                  <a:lnTo>
                    <a:pt x="527" y="20677"/>
                  </a:lnTo>
                  <a:lnTo>
                    <a:pt x="441" y="20056"/>
                  </a:lnTo>
                  <a:lnTo>
                    <a:pt x="29349" y="402"/>
                  </a:lnTo>
                  <a:close/>
                  <a:moveTo>
                    <a:pt x="29124" y="1"/>
                  </a:moveTo>
                  <a:lnTo>
                    <a:pt x="101" y="19825"/>
                  </a:lnTo>
                  <a:cubicBezTo>
                    <a:pt x="1" y="19825"/>
                    <a:pt x="1" y="19951"/>
                    <a:pt x="1" y="20051"/>
                  </a:cubicBezTo>
                  <a:lnTo>
                    <a:pt x="201" y="21078"/>
                  </a:lnTo>
                  <a:cubicBezTo>
                    <a:pt x="201" y="21204"/>
                    <a:pt x="302" y="21204"/>
                    <a:pt x="302" y="21304"/>
                  </a:cubicBezTo>
                  <a:cubicBezTo>
                    <a:pt x="427" y="21304"/>
                    <a:pt x="527" y="21304"/>
                    <a:pt x="527" y="21204"/>
                  </a:cubicBezTo>
                  <a:lnTo>
                    <a:pt x="29550" y="1555"/>
                  </a:lnTo>
                  <a:lnTo>
                    <a:pt x="64011" y="8146"/>
                  </a:lnTo>
                  <a:cubicBezTo>
                    <a:pt x="64011" y="8146"/>
                    <a:pt x="64111" y="8146"/>
                    <a:pt x="64212" y="8046"/>
                  </a:cubicBezTo>
                  <a:lnTo>
                    <a:pt x="64212" y="7820"/>
                  </a:lnTo>
                  <a:lnTo>
                    <a:pt x="64011" y="6793"/>
                  </a:lnTo>
                  <a:cubicBezTo>
                    <a:pt x="64011" y="6667"/>
                    <a:pt x="63911" y="6667"/>
                    <a:pt x="63811" y="6567"/>
                  </a:cubicBezTo>
                  <a:lnTo>
                    <a:pt x="293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328;p51"/>
            <p:cNvSpPr/>
            <p:nvPr/>
          </p:nvSpPr>
          <p:spPr>
            <a:xfrm>
              <a:off x="1554500" y="2431259"/>
              <a:ext cx="679690" cy="157907"/>
            </a:xfrm>
            <a:custGeom>
              <a:avLst/>
              <a:gdLst/>
              <a:ahLst/>
              <a:cxnLst/>
              <a:rect l="l" t="t" r="r" b="b"/>
              <a:pathLst>
                <a:path w="34237" h="7954" extrusionOk="0">
                  <a:moveTo>
                    <a:pt x="31893" y="0"/>
                  </a:moveTo>
                  <a:cubicBezTo>
                    <a:pt x="28930" y="0"/>
                    <a:pt x="23209" y="783"/>
                    <a:pt x="16693" y="2156"/>
                  </a:cubicBezTo>
                  <a:cubicBezTo>
                    <a:pt x="7294" y="4035"/>
                    <a:pt x="1" y="6542"/>
                    <a:pt x="201" y="7469"/>
                  </a:cubicBezTo>
                  <a:cubicBezTo>
                    <a:pt x="264" y="7798"/>
                    <a:pt x="1066" y="7954"/>
                    <a:pt x="2423" y="7954"/>
                  </a:cubicBezTo>
                  <a:cubicBezTo>
                    <a:pt x="5400" y="7954"/>
                    <a:pt x="11049" y="7206"/>
                    <a:pt x="17419" y="5915"/>
                  </a:cubicBezTo>
                  <a:cubicBezTo>
                    <a:pt x="26818" y="3935"/>
                    <a:pt x="34237" y="1529"/>
                    <a:pt x="34036" y="476"/>
                  </a:cubicBezTo>
                  <a:cubicBezTo>
                    <a:pt x="33975" y="154"/>
                    <a:pt x="33204" y="0"/>
                    <a:pt x="31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329;p51"/>
            <p:cNvSpPr/>
            <p:nvPr/>
          </p:nvSpPr>
          <p:spPr>
            <a:xfrm>
              <a:off x="1554500" y="2428261"/>
              <a:ext cx="679690" cy="165709"/>
            </a:xfrm>
            <a:custGeom>
              <a:avLst/>
              <a:gdLst/>
              <a:ahLst/>
              <a:cxnLst/>
              <a:rect l="l" t="t" r="r" b="b"/>
              <a:pathLst>
                <a:path w="34237" h="8347" extrusionOk="0">
                  <a:moveTo>
                    <a:pt x="31831" y="427"/>
                  </a:moveTo>
                  <a:cubicBezTo>
                    <a:pt x="32457" y="427"/>
                    <a:pt x="32983" y="427"/>
                    <a:pt x="33309" y="527"/>
                  </a:cubicBezTo>
                  <a:cubicBezTo>
                    <a:pt x="33510" y="527"/>
                    <a:pt x="33610" y="627"/>
                    <a:pt x="33710" y="627"/>
                  </a:cubicBezTo>
                  <a:lnTo>
                    <a:pt x="33836" y="728"/>
                  </a:lnTo>
                  <a:lnTo>
                    <a:pt x="33710" y="828"/>
                  </a:lnTo>
                  <a:cubicBezTo>
                    <a:pt x="33710" y="953"/>
                    <a:pt x="33510" y="1053"/>
                    <a:pt x="33209" y="1254"/>
                  </a:cubicBezTo>
                  <a:cubicBezTo>
                    <a:pt x="32257" y="1780"/>
                    <a:pt x="30176" y="2607"/>
                    <a:pt x="27445" y="3459"/>
                  </a:cubicBezTo>
                  <a:cubicBezTo>
                    <a:pt x="24638" y="4186"/>
                    <a:pt x="21179" y="5114"/>
                    <a:pt x="17419" y="5840"/>
                  </a:cubicBezTo>
                  <a:cubicBezTo>
                    <a:pt x="10953" y="7219"/>
                    <a:pt x="5314" y="7946"/>
                    <a:pt x="2382" y="7946"/>
                  </a:cubicBezTo>
                  <a:cubicBezTo>
                    <a:pt x="1655" y="7946"/>
                    <a:pt x="1129" y="7946"/>
                    <a:pt x="828" y="7845"/>
                  </a:cubicBezTo>
                  <a:cubicBezTo>
                    <a:pt x="627" y="7845"/>
                    <a:pt x="502" y="7720"/>
                    <a:pt x="402" y="7720"/>
                  </a:cubicBezTo>
                  <a:lnTo>
                    <a:pt x="402" y="7620"/>
                  </a:lnTo>
                  <a:lnTo>
                    <a:pt x="402" y="7520"/>
                  </a:lnTo>
                  <a:cubicBezTo>
                    <a:pt x="502" y="7419"/>
                    <a:pt x="627" y="7319"/>
                    <a:pt x="928" y="7094"/>
                  </a:cubicBezTo>
                  <a:cubicBezTo>
                    <a:pt x="1881" y="6592"/>
                    <a:pt x="3961" y="5740"/>
                    <a:pt x="6768" y="4913"/>
                  </a:cubicBezTo>
                  <a:cubicBezTo>
                    <a:pt x="9500" y="4186"/>
                    <a:pt x="12933" y="3234"/>
                    <a:pt x="16693" y="2507"/>
                  </a:cubicBezTo>
                  <a:cubicBezTo>
                    <a:pt x="23184" y="1154"/>
                    <a:pt x="28923" y="427"/>
                    <a:pt x="31831" y="427"/>
                  </a:cubicBezTo>
                  <a:close/>
                  <a:moveTo>
                    <a:pt x="31831" y="1"/>
                  </a:moveTo>
                  <a:cubicBezTo>
                    <a:pt x="28823" y="1"/>
                    <a:pt x="23059" y="728"/>
                    <a:pt x="16693" y="2081"/>
                  </a:cubicBezTo>
                  <a:cubicBezTo>
                    <a:pt x="12006" y="3033"/>
                    <a:pt x="7921" y="4086"/>
                    <a:pt x="4888" y="5114"/>
                  </a:cubicBezTo>
                  <a:cubicBezTo>
                    <a:pt x="3434" y="5540"/>
                    <a:pt x="2181" y="6066"/>
                    <a:pt x="1354" y="6467"/>
                  </a:cubicBezTo>
                  <a:cubicBezTo>
                    <a:pt x="928" y="6592"/>
                    <a:pt x="627" y="6793"/>
                    <a:pt x="402" y="6993"/>
                  </a:cubicBezTo>
                  <a:cubicBezTo>
                    <a:pt x="201" y="7094"/>
                    <a:pt x="101" y="7219"/>
                    <a:pt x="101" y="7319"/>
                  </a:cubicBezTo>
                  <a:cubicBezTo>
                    <a:pt x="1" y="7419"/>
                    <a:pt x="1" y="7520"/>
                    <a:pt x="1" y="7620"/>
                  </a:cubicBezTo>
                  <a:lnTo>
                    <a:pt x="1" y="7720"/>
                  </a:lnTo>
                  <a:cubicBezTo>
                    <a:pt x="1" y="7845"/>
                    <a:pt x="101" y="8046"/>
                    <a:pt x="201" y="8046"/>
                  </a:cubicBezTo>
                  <a:cubicBezTo>
                    <a:pt x="402" y="8146"/>
                    <a:pt x="728" y="8246"/>
                    <a:pt x="1028" y="8246"/>
                  </a:cubicBezTo>
                  <a:cubicBezTo>
                    <a:pt x="1454" y="8347"/>
                    <a:pt x="1881" y="8347"/>
                    <a:pt x="2382" y="8347"/>
                  </a:cubicBezTo>
                  <a:cubicBezTo>
                    <a:pt x="5314" y="8347"/>
                    <a:pt x="11054" y="7620"/>
                    <a:pt x="17545" y="6266"/>
                  </a:cubicBezTo>
                  <a:cubicBezTo>
                    <a:pt x="22131" y="5339"/>
                    <a:pt x="26317" y="4287"/>
                    <a:pt x="29224" y="3234"/>
                  </a:cubicBezTo>
                  <a:cubicBezTo>
                    <a:pt x="30803" y="2833"/>
                    <a:pt x="31956" y="2307"/>
                    <a:pt x="32783" y="1880"/>
                  </a:cubicBezTo>
                  <a:cubicBezTo>
                    <a:pt x="33209" y="1680"/>
                    <a:pt x="33610" y="1580"/>
                    <a:pt x="33836" y="1354"/>
                  </a:cubicBezTo>
                  <a:cubicBezTo>
                    <a:pt x="33936" y="1254"/>
                    <a:pt x="34036" y="1154"/>
                    <a:pt x="34136" y="1053"/>
                  </a:cubicBezTo>
                  <a:cubicBezTo>
                    <a:pt x="34136" y="953"/>
                    <a:pt x="34237" y="828"/>
                    <a:pt x="34237" y="728"/>
                  </a:cubicBezTo>
                  <a:lnTo>
                    <a:pt x="34237" y="627"/>
                  </a:lnTo>
                  <a:cubicBezTo>
                    <a:pt x="34136" y="427"/>
                    <a:pt x="34036" y="327"/>
                    <a:pt x="33936" y="327"/>
                  </a:cubicBezTo>
                  <a:cubicBezTo>
                    <a:pt x="33710" y="201"/>
                    <a:pt x="33510" y="101"/>
                    <a:pt x="330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330;p51"/>
            <p:cNvSpPr/>
            <p:nvPr/>
          </p:nvSpPr>
          <p:spPr>
            <a:xfrm>
              <a:off x="1612231" y="2455142"/>
              <a:ext cx="2052451" cy="1291683"/>
            </a:xfrm>
            <a:custGeom>
              <a:avLst/>
              <a:gdLst/>
              <a:ahLst/>
              <a:cxnLst/>
              <a:rect l="l" t="t" r="r" b="b"/>
              <a:pathLst>
                <a:path w="103385" h="65064" extrusionOk="0">
                  <a:moveTo>
                    <a:pt x="4712" y="0"/>
                  </a:moveTo>
                  <a:cubicBezTo>
                    <a:pt x="2105" y="0"/>
                    <a:pt x="0" y="2206"/>
                    <a:pt x="0" y="4712"/>
                  </a:cubicBezTo>
                  <a:lnTo>
                    <a:pt x="0" y="65063"/>
                  </a:lnTo>
                  <a:lnTo>
                    <a:pt x="103384" y="65063"/>
                  </a:lnTo>
                  <a:lnTo>
                    <a:pt x="103384" y="4712"/>
                  </a:lnTo>
                  <a:cubicBezTo>
                    <a:pt x="103384" y="2206"/>
                    <a:pt x="101304" y="0"/>
                    <a:pt x="98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331;p51"/>
            <p:cNvSpPr/>
            <p:nvPr/>
          </p:nvSpPr>
          <p:spPr>
            <a:xfrm>
              <a:off x="1610226" y="2453137"/>
              <a:ext cx="2056441" cy="1295673"/>
            </a:xfrm>
            <a:custGeom>
              <a:avLst/>
              <a:gdLst/>
              <a:ahLst/>
              <a:cxnLst/>
              <a:rect l="l" t="t" r="r" b="b"/>
              <a:pathLst>
                <a:path w="103586" h="65265" extrusionOk="0">
                  <a:moveTo>
                    <a:pt x="98798" y="327"/>
                  </a:moveTo>
                  <a:cubicBezTo>
                    <a:pt x="100052" y="327"/>
                    <a:pt x="101204" y="828"/>
                    <a:pt x="102031" y="1680"/>
                  </a:cubicBezTo>
                  <a:cubicBezTo>
                    <a:pt x="102758" y="2407"/>
                    <a:pt x="103285" y="3560"/>
                    <a:pt x="103285" y="4813"/>
                  </a:cubicBezTo>
                  <a:lnTo>
                    <a:pt x="103285" y="64964"/>
                  </a:lnTo>
                  <a:lnTo>
                    <a:pt x="327" y="64964"/>
                  </a:lnTo>
                  <a:lnTo>
                    <a:pt x="327" y="4813"/>
                  </a:lnTo>
                  <a:cubicBezTo>
                    <a:pt x="327" y="3560"/>
                    <a:pt x="828" y="2407"/>
                    <a:pt x="1580" y="1680"/>
                  </a:cubicBezTo>
                  <a:cubicBezTo>
                    <a:pt x="2407" y="828"/>
                    <a:pt x="3560" y="327"/>
                    <a:pt x="4813" y="327"/>
                  </a:cubicBezTo>
                  <a:close/>
                  <a:moveTo>
                    <a:pt x="4813" y="1"/>
                  </a:moveTo>
                  <a:cubicBezTo>
                    <a:pt x="2081" y="1"/>
                    <a:pt x="1" y="2206"/>
                    <a:pt x="1" y="4813"/>
                  </a:cubicBezTo>
                  <a:lnTo>
                    <a:pt x="1" y="65264"/>
                  </a:lnTo>
                  <a:lnTo>
                    <a:pt x="103585" y="65264"/>
                  </a:lnTo>
                  <a:lnTo>
                    <a:pt x="103585" y="65164"/>
                  </a:lnTo>
                  <a:lnTo>
                    <a:pt x="103585" y="4813"/>
                  </a:lnTo>
                  <a:cubicBezTo>
                    <a:pt x="103585" y="2206"/>
                    <a:pt x="101505" y="1"/>
                    <a:pt x="98798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332;p51"/>
            <p:cNvSpPr/>
            <p:nvPr/>
          </p:nvSpPr>
          <p:spPr>
            <a:xfrm>
              <a:off x="1682886" y="2565105"/>
              <a:ext cx="1911637" cy="1103104"/>
            </a:xfrm>
            <a:custGeom>
              <a:avLst/>
              <a:gdLst/>
              <a:ahLst/>
              <a:cxnLst/>
              <a:rect l="l" t="t" r="r" b="b"/>
              <a:pathLst>
                <a:path w="96292" h="55565" extrusionOk="0">
                  <a:moveTo>
                    <a:pt x="0" y="0"/>
                  </a:moveTo>
                  <a:lnTo>
                    <a:pt x="0" y="55564"/>
                  </a:lnTo>
                  <a:lnTo>
                    <a:pt x="96291" y="55564"/>
                  </a:lnTo>
                  <a:lnTo>
                    <a:pt x="962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333;p51"/>
            <p:cNvSpPr/>
            <p:nvPr/>
          </p:nvSpPr>
          <p:spPr>
            <a:xfrm>
              <a:off x="1680881" y="2561114"/>
              <a:ext cx="1915627" cy="1111065"/>
            </a:xfrm>
            <a:custGeom>
              <a:avLst/>
              <a:gdLst/>
              <a:ahLst/>
              <a:cxnLst/>
              <a:rect l="l" t="t" r="r" b="b"/>
              <a:pathLst>
                <a:path w="96493" h="55966" extrusionOk="0">
                  <a:moveTo>
                    <a:pt x="96167" y="301"/>
                  </a:moveTo>
                  <a:lnTo>
                    <a:pt x="96167" y="55665"/>
                  </a:lnTo>
                  <a:lnTo>
                    <a:pt x="302" y="55665"/>
                  </a:lnTo>
                  <a:lnTo>
                    <a:pt x="302" y="301"/>
                  </a:lnTo>
                  <a:close/>
                  <a:moveTo>
                    <a:pt x="1" y="1"/>
                  </a:moveTo>
                  <a:lnTo>
                    <a:pt x="1" y="55966"/>
                  </a:lnTo>
                  <a:lnTo>
                    <a:pt x="96493" y="55966"/>
                  </a:lnTo>
                  <a:lnTo>
                    <a:pt x="96493" y="55765"/>
                  </a:lnTo>
                  <a:lnTo>
                    <a:pt x="964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334;p51"/>
            <p:cNvSpPr/>
            <p:nvPr/>
          </p:nvSpPr>
          <p:spPr>
            <a:xfrm>
              <a:off x="2621770" y="2500902"/>
              <a:ext cx="33352" cy="33372"/>
            </a:xfrm>
            <a:custGeom>
              <a:avLst/>
              <a:gdLst/>
              <a:ahLst/>
              <a:cxnLst/>
              <a:rect l="l" t="t" r="r" b="b"/>
              <a:pathLst>
                <a:path w="1680" h="1681" extrusionOk="0">
                  <a:moveTo>
                    <a:pt x="853" y="1"/>
                  </a:moveTo>
                  <a:cubicBezTo>
                    <a:pt x="427" y="1"/>
                    <a:pt x="1" y="302"/>
                    <a:pt x="1" y="828"/>
                  </a:cubicBezTo>
                  <a:cubicBezTo>
                    <a:pt x="1" y="1254"/>
                    <a:pt x="427" y="1680"/>
                    <a:pt x="853" y="1680"/>
                  </a:cubicBezTo>
                  <a:cubicBezTo>
                    <a:pt x="1254" y="1680"/>
                    <a:pt x="1680" y="1254"/>
                    <a:pt x="1680" y="828"/>
                  </a:cubicBezTo>
                  <a:cubicBezTo>
                    <a:pt x="1680" y="302"/>
                    <a:pt x="1254" y="1"/>
                    <a:pt x="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335;p51"/>
            <p:cNvSpPr/>
            <p:nvPr/>
          </p:nvSpPr>
          <p:spPr>
            <a:xfrm>
              <a:off x="1343051" y="3746805"/>
              <a:ext cx="2591307" cy="49770"/>
            </a:xfrm>
            <a:custGeom>
              <a:avLst/>
              <a:gdLst/>
              <a:ahLst/>
              <a:cxnLst/>
              <a:rect l="l" t="t" r="r" b="b"/>
              <a:pathLst>
                <a:path w="130528" h="2507" extrusionOk="0">
                  <a:moveTo>
                    <a:pt x="0" y="0"/>
                  </a:moveTo>
                  <a:lnTo>
                    <a:pt x="0" y="2506"/>
                  </a:lnTo>
                  <a:lnTo>
                    <a:pt x="130527" y="2506"/>
                  </a:lnTo>
                  <a:lnTo>
                    <a:pt x="1305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336;p51"/>
            <p:cNvSpPr/>
            <p:nvPr/>
          </p:nvSpPr>
          <p:spPr>
            <a:xfrm>
              <a:off x="1338564" y="3742814"/>
              <a:ext cx="2599764" cy="57731"/>
            </a:xfrm>
            <a:custGeom>
              <a:avLst/>
              <a:gdLst/>
              <a:ahLst/>
              <a:cxnLst/>
              <a:rect l="l" t="t" r="r" b="b"/>
              <a:pathLst>
                <a:path w="130954" h="2908" extrusionOk="0">
                  <a:moveTo>
                    <a:pt x="130653" y="301"/>
                  </a:moveTo>
                  <a:lnTo>
                    <a:pt x="130653" y="2607"/>
                  </a:lnTo>
                  <a:lnTo>
                    <a:pt x="326" y="2607"/>
                  </a:lnTo>
                  <a:lnTo>
                    <a:pt x="326" y="301"/>
                  </a:lnTo>
                  <a:close/>
                  <a:moveTo>
                    <a:pt x="1" y="1"/>
                  </a:moveTo>
                  <a:lnTo>
                    <a:pt x="1" y="2908"/>
                  </a:lnTo>
                  <a:lnTo>
                    <a:pt x="130954" y="2908"/>
                  </a:lnTo>
                  <a:lnTo>
                    <a:pt x="130954" y="2707"/>
                  </a:lnTo>
                  <a:lnTo>
                    <a:pt x="130954" y="1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337;p51"/>
            <p:cNvSpPr/>
            <p:nvPr/>
          </p:nvSpPr>
          <p:spPr>
            <a:xfrm>
              <a:off x="1338564" y="3796555"/>
              <a:ext cx="2599764" cy="43795"/>
            </a:xfrm>
            <a:custGeom>
              <a:avLst/>
              <a:gdLst/>
              <a:ahLst/>
              <a:cxnLst/>
              <a:rect l="l" t="t" r="r" b="b"/>
              <a:pathLst>
                <a:path w="130954" h="2206" extrusionOk="0">
                  <a:moveTo>
                    <a:pt x="226" y="0"/>
                  </a:moveTo>
                  <a:cubicBezTo>
                    <a:pt x="226" y="0"/>
                    <a:pt x="1" y="2206"/>
                    <a:pt x="4813" y="2206"/>
                  </a:cubicBezTo>
                  <a:lnTo>
                    <a:pt x="126167" y="2206"/>
                  </a:lnTo>
                  <a:cubicBezTo>
                    <a:pt x="130954" y="2206"/>
                    <a:pt x="130753" y="0"/>
                    <a:pt x="130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338;p51"/>
            <p:cNvSpPr/>
            <p:nvPr/>
          </p:nvSpPr>
          <p:spPr>
            <a:xfrm>
              <a:off x="1338564" y="3794570"/>
              <a:ext cx="2599764" cy="49770"/>
            </a:xfrm>
            <a:custGeom>
              <a:avLst/>
              <a:gdLst/>
              <a:ahLst/>
              <a:cxnLst/>
              <a:rect l="l" t="t" r="r" b="b"/>
              <a:pathLst>
                <a:path w="130954" h="2507" extrusionOk="0">
                  <a:moveTo>
                    <a:pt x="130635" y="301"/>
                  </a:moveTo>
                  <a:lnTo>
                    <a:pt x="130635" y="301"/>
                  </a:lnTo>
                  <a:cubicBezTo>
                    <a:pt x="130594" y="524"/>
                    <a:pt x="130461" y="889"/>
                    <a:pt x="130026" y="1253"/>
                  </a:cubicBezTo>
                  <a:cubicBezTo>
                    <a:pt x="129500" y="1679"/>
                    <a:pt x="128347" y="2181"/>
                    <a:pt x="126167" y="2181"/>
                  </a:cubicBezTo>
                  <a:lnTo>
                    <a:pt x="4813" y="2181"/>
                  </a:lnTo>
                  <a:cubicBezTo>
                    <a:pt x="2607" y="2181"/>
                    <a:pt x="1479" y="1679"/>
                    <a:pt x="953" y="1253"/>
                  </a:cubicBezTo>
                  <a:cubicBezTo>
                    <a:pt x="519" y="889"/>
                    <a:pt x="385" y="524"/>
                    <a:pt x="345" y="301"/>
                  </a:cubicBezTo>
                  <a:close/>
                  <a:moveTo>
                    <a:pt x="1" y="0"/>
                  </a:moveTo>
                  <a:lnTo>
                    <a:pt x="1" y="100"/>
                  </a:lnTo>
                  <a:cubicBezTo>
                    <a:pt x="1" y="301"/>
                    <a:pt x="1" y="827"/>
                    <a:pt x="727" y="1454"/>
                  </a:cubicBezTo>
                  <a:cubicBezTo>
                    <a:pt x="1354" y="1980"/>
                    <a:pt x="2507" y="2506"/>
                    <a:pt x="4813" y="2506"/>
                  </a:cubicBezTo>
                  <a:lnTo>
                    <a:pt x="126167" y="2506"/>
                  </a:lnTo>
                  <a:cubicBezTo>
                    <a:pt x="128447" y="2506"/>
                    <a:pt x="129600" y="1980"/>
                    <a:pt x="130227" y="1454"/>
                  </a:cubicBezTo>
                  <a:cubicBezTo>
                    <a:pt x="130954" y="827"/>
                    <a:pt x="130954" y="301"/>
                    <a:pt x="130954" y="100"/>
                  </a:cubicBezTo>
                  <a:lnTo>
                    <a:pt x="130954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339;p51"/>
            <p:cNvSpPr/>
            <p:nvPr/>
          </p:nvSpPr>
          <p:spPr>
            <a:xfrm>
              <a:off x="2350605" y="3746805"/>
              <a:ext cx="576199" cy="33352"/>
            </a:xfrm>
            <a:custGeom>
              <a:avLst/>
              <a:gdLst/>
              <a:ahLst/>
              <a:cxnLst/>
              <a:rect l="l" t="t" r="r" b="b"/>
              <a:pathLst>
                <a:path w="29024" h="1680" extrusionOk="0">
                  <a:moveTo>
                    <a:pt x="0" y="0"/>
                  </a:moveTo>
                  <a:lnTo>
                    <a:pt x="0" y="527"/>
                  </a:lnTo>
                  <a:cubicBezTo>
                    <a:pt x="0" y="1153"/>
                    <a:pt x="502" y="1679"/>
                    <a:pt x="1128" y="1679"/>
                  </a:cubicBezTo>
                  <a:lnTo>
                    <a:pt x="27870" y="1679"/>
                  </a:lnTo>
                  <a:cubicBezTo>
                    <a:pt x="28497" y="1679"/>
                    <a:pt x="29023" y="1153"/>
                    <a:pt x="29023" y="527"/>
                  </a:cubicBezTo>
                  <a:lnTo>
                    <a:pt x="290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340;p51"/>
            <p:cNvSpPr/>
            <p:nvPr/>
          </p:nvSpPr>
          <p:spPr>
            <a:xfrm>
              <a:off x="2346118" y="3742814"/>
              <a:ext cx="584656" cy="41313"/>
            </a:xfrm>
            <a:custGeom>
              <a:avLst/>
              <a:gdLst/>
              <a:ahLst/>
              <a:cxnLst/>
              <a:rect l="l" t="t" r="r" b="b"/>
              <a:pathLst>
                <a:path w="29450" h="2081" extrusionOk="0">
                  <a:moveTo>
                    <a:pt x="29149" y="301"/>
                  </a:moveTo>
                  <a:lnTo>
                    <a:pt x="29149" y="728"/>
                  </a:lnTo>
                  <a:cubicBezTo>
                    <a:pt x="29149" y="1028"/>
                    <a:pt x="29049" y="1254"/>
                    <a:pt x="28823" y="1454"/>
                  </a:cubicBezTo>
                  <a:cubicBezTo>
                    <a:pt x="28622" y="1655"/>
                    <a:pt x="28422" y="1780"/>
                    <a:pt x="28096" y="1780"/>
                  </a:cubicBezTo>
                  <a:lnTo>
                    <a:pt x="1354" y="1780"/>
                  </a:lnTo>
                  <a:cubicBezTo>
                    <a:pt x="1053" y="1780"/>
                    <a:pt x="853" y="1655"/>
                    <a:pt x="627" y="1454"/>
                  </a:cubicBezTo>
                  <a:cubicBezTo>
                    <a:pt x="427" y="1254"/>
                    <a:pt x="327" y="1028"/>
                    <a:pt x="327" y="728"/>
                  </a:cubicBezTo>
                  <a:lnTo>
                    <a:pt x="327" y="301"/>
                  </a:lnTo>
                  <a:close/>
                  <a:moveTo>
                    <a:pt x="1" y="1"/>
                  </a:moveTo>
                  <a:lnTo>
                    <a:pt x="1" y="201"/>
                  </a:lnTo>
                  <a:lnTo>
                    <a:pt x="1" y="728"/>
                  </a:lnTo>
                  <a:cubicBezTo>
                    <a:pt x="1" y="1454"/>
                    <a:pt x="627" y="2081"/>
                    <a:pt x="1354" y="2081"/>
                  </a:cubicBezTo>
                  <a:lnTo>
                    <a:pt x="28096" y="2081"/>
                  </a:lnTo>
                  <a:cubicBezTo>
                    <a:pt x="28823" y="2081"/>
                    <a:pt x="29450" y="1454"/>
                    <a:pt x="29450" y="728"/>
                  </a:cubicBezTo>
                  <a:lnTo>
                    <a:pt x="29450" y="1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341;p51"/>
            <p:cNvSpPr/>
            <p:nvPr/>
          </p:nvSpPr>
          <p:spPr>
            <a:xfrm>
              <a:off x="2412803" y="2959157"/>
              <a:ext cx="451803" cy="314980"/>
            </a:xfrm>
            <a:custGeom>
              <a:avLst/>
              <a:gdLst/>
              <a:ahLst/>
              <a:cxnLst/>
              <a:rect l="l" t="t" r="r" b="b"/>
              <a:pathLst>
                <a:path w="22758" h="15866" extrusionOk="0">
                  <a:moveTo>
                    <a:pt x="1554" y="1"/>
                  </a:moveTo>
                  <a:cubicBezTo>
                    <a:pt x="727" y="1"/>
                    <a:pt x="0" y="728"/>
                    <a:pt x="0" y="1655"/>
                  </a:cubicBezTo>
                  <a:lnTo>
                    <a:pt x="0" y="14186"/>
                  </a:lnTo>
                  <a:cubicBezTo>
                    <a:pt x="0" y="15139"/>
                    <a:pt x="727" y="15866"/>
                    <a:pt x="1554" y="15866"/>
                  </a:cubicBezTo>
                  <a:lnTo>
                    <a:pt x="21178" y="15866"/>
                  </a:lnTo>
                  <a:cubicBezTo>
                    <a:pt x="22030" y="15866"/>
                    <a:pt x="22757" y="15139"/>
                    <a:pt x="22757" y="14186"/>
                  </a:cubicBezTo>
                  <a:lnTo>
                    <a:pt x="22757" y="1655"/>
                  </a:lnTo>
                  <a:cubicBezTo>
                    <a:pt x="22757" y="728"/>
                    <a:pt x="22030" y="1"/>
                    <a:pt x="211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342;p51"/>
            <p:cNvSpPr/>
            <p:nvPr/>
          </p:nvSpPr>
          <p:spPr>
            <a:xfrm>
              <a:off x="2408316" y="2957172"/>
              <a:ext cx="460260" cy="318950"/>
            </a:xfrm>
            <a:custGeom>
              <a:avLst/>
              <a:gdLst/>
              <a:ahLst/>
              <a:cxnLst/>
              <a:rect l="l" t="t" r="r" b="b"/>
              <a:pathLst>
                <a:path w="23184" h="16066" extrusionOk="0">
                  <a:moveTo>
                    <a:pt x="21404" y="301"/>
                  </a:moveTo>
                  <a:cubicBezTo>
                    <a:pt x="22156" y="301"/>
                    <a:pt x="22883" y="928"/>
                    <a:pt x="22883" y="1755"/>
                  </a:cubicBezTo>
                  <a:lnTo>
                    <a:pt x="22883" y="14286"/>
                  </a:lnTo>
                  <a:cubicBezTo>
                    <a:pt x="22883" y="15138"/>
                    <a:pt x="22156" y="15765"/>
                    <a:pt x="21404" y="15765"/>
                  </a:cubicBezTo>
                  <a:lnTo>
                    <a:pt x="1780" y="15765"/>
                  </a:lnTo>
                  <a:cubicBezTo>
                    <a:pt x="1053" y="15765"/>
                    <a:pt x="326" y="15138"/>
                    <a:pt x="326" y="14286"/>
                  </a:cubicBezTo>
                  <a:lnTo>
                    <a:pt x="326" y="1755"/>
                  </a:lnTo>
                  <a:cubicBezTo>
                    <a:pt x="326" y="928"/>
                    <a:pt x="1053" y="301"/>
                    <a:pt x="1780" y="301"/>
                  </a:cubicBezTo>
                  <a:close/>
                  <a:moveTo>
                    <a:pt x="1780" y="1"/>
                  </a:moveTo>
                  <a:cubicBezTo>
                    <a:pt x="853" y="1"/>
                    <a:pt x="1" y="727"/>
                    <a:pt x="1" y="1755"/>
                  </a:cubicBezTo>
                  <a:lnTo>
                    <a:pt x="1" y="14286"/>
                  </a:lnTo>
                  <a:cubicBezTo>
                    <a:pt x="1" y="15339"/>
                    <a:pt x="853" y="16066"/>
                    <a:pt x="1780" y="16066"/>
                  </a:cubicBezTo>
                  <a:lnTo>
                    <a:pt x="21404" y="16066"/>
                  </a:lnTo>
                  <a:cubicBezTo>
                    <a:pt x="22357" y="16066"/>
                    <a:pt x="23184" y="15339"/>
                    <a:pt x="23184" y="14286"/>
                  </a:cubicBezTo>
                  <a:lnTo>
                    <a:pt x="23184" y="1755"/>
                  </a:lnTo>
                  <a:cubicBezTo>
                    <a:pt x="23184" y="727"/>
                    <a:pt x="22357" y="1"/>
                    <a:pt x="21404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343;p51"/>
            <p:cNvSpPr/>
            <p:nvPr/>
          </p:nvSpPr>
          <p:spPr>
            <a:xfrm>
              <a:off x="2586949" y="3042478"/>
              <a:ext cx="132357" cy="148060"/>
            </a:xfrm>
            <a:custGeom>
              <a:avLst/>
              <a:gdLst/>
              <a:ahLst/>
              <a:cxnLst/>
              <a:rect l="l" t="t" r="r" b="b"/>
              <a:pathLst>
                <a:path w="6667" h="7458" extrusionOk="0">
                  <a:moveTo>
                    <a:pt x="492" y="0"/>
                  </a:moveTo>
                  <a:cubicBezTo>
                    <a:pt x="212" y="0"/>
                    <a:pt x="0" y="199"/>
                    <a:pt x="0" y="491"/>
                  </a:cubicBezTo>
                  <a:lnTo>
                    <a:pt x="0" y="6982"/>
                  </a:lnTo>
                  <a:cubicBezTo>
                    <a:pt x="0" y="7212"/>
                    <a:pt x="236" y="7458"/>
                    <a:pt x="538" y="7458"/>
                  </a:cubicBezTo>
                  <a:cubicBezTo>
                    <a:pt x="630" y="7458"/>
                    <a:pt x="728" y="7435"/>
                    <a:pt x="827" y="7383"/>
                  </a:cubicBezTo>
                  <a:lnTo>
                    <a:pt x="6366" y="4150"/>
                  </a:lnTo>
                  <a:cubicBezTo>
                    <a:pt x="6667" y="3949"/>
                    <a:pt x="6667" y="3523"/>
                    <a:pt x="6366" y="3323"/>
                  </a:cubicBezTo>
                  <a:lnTo>
                    <a:pt x="827" y="90"/>
                  </a:lnTo>
                  <a:cubicBezTo>
                    <a:pt x="711" y="28"/>
                    <a:pt x="597" y="0"/>
                    <a:pt x="4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344;p51"/>
            <p:cNvSpPr/>
            <p:nvPr/>
          </p:nvSpPr>
          <p:spPr>
            <a:xfrm>
              <a:off x="2584448" y="3039758"/>
              <a:ext cx="136863" cy="153777"/>
            </a:xfrm>
            <a:custGeom>
              <a:avLst/>
              <a:gdLst/>
              <a:ahLst/>
              <a:cxnLst/>
              <a:rect l="l" t="t" r="r" b="b"/>
              <a:pathLst>
                <a:path w="6894" h="7746" extrusionOk="0">
                  <a:moveTo>
                    <a:pt x="853" y="327"/>
                  </a:moveTo>
                  <a:lnTo>
                    <a:pt x="6392" y="3560"/>
                  </a:lnTo>
                  <a:cubicBezTo>
                    <a:pt x="6492" y="3660"/>
                    <a:pt x="6592" y="3760"/>
                    <a:pt x="6592" y="3861"/>
                  </a:cubicBezTo>
                  <a:cubicBezTo>
                    <a:pt x="6592" y="3986"/>
                    <a:pt x="6492" y="4086"/>
                    <a:pt x="6392" y="4186"/>
                  </a:cubicBezTo>
                  <a:lnTo>
                    <a:pt x="853" y="7420"/>
                  </a:lnTo>
                  <a:lnTo>
                    <a:pt x="627" y="7420"/>
                  </a:lnTo>
                  <a:cubicBezTo>
                    <a:pt x="527" y="7420"/>
                    <a:pt x="427" y="7420"/>
                    <a:pt x="427" y="7319"/>
                  </a:cubicBezTo>
                  <a:cubicBezTo>
                    <a:pt x="327" y="7319"/>
                    <a:pt x="327" y="7219"/>
                    <a:pt x="327" y="7119"/>
                  </a:cubicBezTo>
                  <a:lnTo>
                    <a:pt x="327" y="628"/>
                  </a:lnTo>
                  <a:cubicBezTo>
                    <a:pt x="327" y="527"/>
                    <a:pt x="327" y="427"/>
                    <a:pt x="427" y="427"/>
                  </a:cubicBezTo>
                  <a:cubicBezTo>
                    <a:pt x="427" y="327"/>
                    <a:pt x="527" y="327"/>
                    <a:pt x="627" y="327"/>
                  </a:cubicBezTo>
                  <a:close/>
                  <a:moveTo>
                    <a:pt x="627" y="1"/>
                  </a:moveTo>
                  <a:cubicBezTo>
                    <a:pt x="327" y="1"/>
                    <a:pt x="1" y="327"/>
                    <a:pt x="1" y="628"/>
                  </a:cubicBezTo>
                  <a:lnTo>
                    <a:pt x="1" y="7119"/>
                  </a:lnTo>
                  <a:cubicBezTo>
                    <a:pt x="1" y="7420"/>
                    <a:pt x="327" y="7745"/>
                    <a:pt x="627" y="7745"/>
                  </a:cubicBezTo>
                  <a:cubicBezTo>
                    <a:pt x="753" y="7745"/>
                    <a:pt x="853" y="7745"/>
                    <a:pt x="953" y="7620"/>
                  </a:cubicBezTo>
                  <a:lnTo>
                    <a:pt x="6592" y="4387"/>
                  </a:lnTo>
                  <a:cubicBezTo>
                    <a:pt x="6793" y="4287"/>
                    <a:pt x="6893" y="4086"/>
                    <a:pt x="6893" y="3861"/>
                  </a:cubicBezTo>
                  <a:cubicBezTo>
                    <a:pt x="6893" y="3660"/>
                    <a:pt x="6793" y="3460"/>
                    <a:pt x="6592" y="3359"/>
                  </a:cubicBezTo>
                  <a:lnTo>
                    <a:pt x="953" y="101"/>
                  </a:lnTo>
                  <a:cubicBezTo>
                    <a:pt x="853" y="1"/>
                    <a:pt x="753" y="1"/>
                    <a:pt x="627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345;p51"/>
            <p:cNvSpPr/>
            <p:nvPr/>
          </p:nvSpPr>
          <p:spPr>
            <a:xfrm>
              <a:off x="1821695" y="3101956"/>
              <a:ext cx="344322" cy="344342"/>
            </a:xfrm>
            <a:custGeom>
              <a:avLst/>
              <a:gdLst/>
              <a:ahLst/>
              <a:cxnLst/>
              <a:rect l="l" t="t" r="r" b="b"/>
              <a:pathLst>
                <a:path w="17344" h="17345" extrusionOk="0">
                  <a:moveTo>
                    <a:pt x="8672" y="6893"/>
                  </a:moveTo>
                  <a:cubicBezTo>
                    <a:pt x="7720" y="6893"/>
                    <a:pt x="6893" y="7620"/>
                    <a:pt x="6893" y="8673"/>
                  </a:cubicBezTo>
                  <a:cubicBezTo>
                    <a:pt x="6893" y="9725"/>
                    <a:pt x="7720" y="10452"/>
                    <a:pt x="8672" y="10452"/>
                  </a:cubicBezTo>
                  <a:cubicBezTo>
                    <a:pt x="9725" y="10452"/>
                    <a:pt x="10552" y="9725"/>
                    <a:pt x="10552" y="8673"/>
                  </a:cubicBezTo>
                  <a:cubicBezTo>
                    <a:pt x="10552" y="7620"/>
                    <a:pt x="9725" y="6893"/>
                    <a:pt x="8672" y="6893"/>
                  </a:cubicBezTo>
                  <a:close/>
                  <a:moveTo>
                    <a:pt x="8672" y="4387"/>
                  </a:moveTo>
                  <a:cubicBezTo>
                    <a:pt x="11078" y="4387"/>
                    <a:pt x="13058" y="6267"/>
                    <a:pt x="13058" y="8673"/>
                  </a:cubicBezTo>
                  <a:cubicBezTo>
                    <a:pt x="13058" y="11079"/>
                    <a:pt x="11078" y="12958"/>
                    <a:pt x="8672" y="12958"/>
                  </a:cubicBezTo>
                  <a:cubicBezTo>
                    <a:pt x="6367" y="12958"/>
                    <a:pt x="4387" y="11079"/>
                    <a:pt x="4387" y="8673"/>
                  </a:cubicBezTo>
                  <a:cubicBezTo>
                    <a:pt x="4387" y="6267"/>
                    <a:pt x="6367" y="4387"/>
                    <a:pt x="8672" y="4387"/>
                  </a:cubicBezTo>
                  <a:close/>
                  <a:moveTo>
                    <a:pt x="7620" y="1"/>
                  </a:moveTo>
                  <a:lnTo>
                    <a:pt x="6266" y="327"/>
                  </a:lnTo>
                  <a:lnTo>
                    <a:pt x="6066" y="1053"/>
                  </a:lnTo>
                  <a:cubicBezTo>
                    <a:pt x="5339" y="1254"/>
                    <a:pt x="4712" y="1580"/>
                    <a:pt x="4086" y="1981"/>
                  </a:cubicBezTo>
                  <a:lnTo>
                    <a:pt x="3459" y="1680"/>
                  </a:lnTo>
                  <a:lnTo>
                    <a:pt x="2407" y="2607"/>
                  </a:lnTo>
                  <a:lnTo>
                    <a:pt x="2607" y="3359"/>
                  </a:lnTo>
                  <a:cubicBezTo>
                    <a:pt x="2081" y="3986"/>
                    <a:pt x="1680" y="4612"/>
                    <a:pt x="1354" y="5239"/>
                  </a:cubicBezTo>
                  <a:lnTo>
                    <a:pt x="627" y="5339"/>
                  </a:lnTo>
                  <a:lnTo>
                    <a:pt x="201" y="6592"/>
                  </a:lnTo>
                  <a:lnTo>
                    <a:pt x="727" y="7219"/>
                  </a:lnTo>
                  <a:cubicBezTo>
                    <a:pt x="627" y="7845"/>
                    <a:pt x="627" y="8572"/>
                    <a:pt x="627" y="9299"/>
                  </a:cubicBezTo>
                  <a:lnTo>
                    <a:pt x="1" y="9825"/>
                  </a:lnTo>
                  <a:lnTo>
                    <a:pt x="326" y="11079"/>
                  </a:lnTo>
                  <a:lnTo>
                    <a:pt x="1053" y="11279"/>
                  </a:lnTo>
                  <a:cubicBezTo>
                    <a:pt x="1354" y="12006"/>
                    <a:pt x="1680" y="12632"/>
                    <a:pt x="2081" y="13259"/>
                  </a:cubicBezTo>
                  <a:lnTo>
                    <a:pt x="1780" y="14011"/>
                  </a:lnTo>
                  <a:lnTo>
                    <a:pt x="2607" y="14938"/>
                  </a:lnTo>
                  <a:lnTo>
                    <a:pt x="3459" y="14838"/>
                  </a:lnTo>
                  <a:cubicBezTo>
                    <a:pt x="3960" y="15264"/>
                    <a:pt x="4587" y="15665"/>
                    <a:pt x="5214" y="15991"/>
                  </a:cubicBezTo>
                  <a:lnTo>
                    <a:pt x="5339" y="16718"/>
                  </a:lnTo>
                  <a:lnTo>
                    <a:pt x="6592" y="17144"/>
                  </a:lnTo>
                  <a:lnTo>
                    <a:pt x="7219" y="16617"/>
                  </a:lnTo>
                  <a:cubicBezTo>
                    <a:pt x="7733" y="16688"/>
                    <a:pt x="8247" y="16759"/>
                    <a:pt x="8760" y="16759"/>
                  </a:cubicBezTo>
                  <a:cubicBezTo>
                    <a:pt x="8973" y="16759"/>
                    <a:pt x="9186" y="16747"/>
                    <a:pt x="9399" y="16718"/>
                  </a:cubicBezTo>
                  <a:lnTo>
                    <a:pt x="9825" y="17344"/>
                  </a:lnTo>
                  <a:lnTo>
                    <a:pt x="11179" y="17018"/>
                  </a:lnTo>
                  <a:lnTo>
                    <a:pt x="11379" y="16292"/>
                  </a:lnTo>
                  <a:cubicBezTo>
                    <a:pt x="12106" y="16091"/>
                    <a:pt x="12732" y="15765"/>
                    <a:pt x="13259" y="15364"/>
                  </a:cubicBezTo>
                  <a:lnTo>
                    <a:pt x="13986" y="15565"/>
                  </a:lnTo>
                  <a:lnTo>
                    <a:pt x="15038" y="14738"/>
                  </a:lnTo>
                  <a:lnTo>
                    <a:pt x="14838" y="13886"/>
                  </a:lnTo>
                  <a:cubicBezTo>
                    <a:pt x="15364" y="13384"/>
                    <a:pt x="15665" y="12758"/>
                    <a:pt x="15991" y="12131"/>
                  </a:cubicBezTo>
                  <a:lnTo>
                    <a:pt x="16818" y="12006"/>
                  </a:lnTo>
                  <a:lnTo>
                    <a:pt x="17244" y="10753"/>
                  </a:lnTo>
                  <a:lnTo>
                    <a:pt x="16617" y="10126"/>
                  </a:lnTo>
                  <a:cubicBezTo>
                    <a:pt x="16818" y="9500"/>
                    <a:pt x="16818" y="8773"/>
                    <a:pt x="16818" y="8046"/>
                  </a:cubicBezTo>
                  <a:lnTo>
                    <a:pt x="17344" y="7520"/>
                  </a:lnTo>
                  <a:lnTo>
                    <a:pt x="17118" y="6267"/>
                  </a:lnTo>
                  <a:lnTo>
                    <a:pt x="16291" y="5966"/>
                  </a:lnTo>
                  <a:cubicBezTo>
                    <a:pt x="16091" y="5339"/>
                    <a:pt x="15765" y="4713"/>
                    <a:pt x="15364" y="4086"/>
                  </a:cubicBezTo>
                  <a:lnTo>
                    <a:pt x="15665" y="3359"/>
                  </a:lnTo>
                  <a:lnTo>
                    <a:pt x="14737" y="2407"/>
                  </a:lnTo>
                  <a:lnTo>
                    <a:pt x="13986" y="2507"/>
                  </a:lnTo>
                  <a:cubicBezTo>
                    <a:pt x="13484" y="2106"/>
                    <a:pt x="12858" y="1680"/>
                    <a:pt x="12231" y="1354"/>
                  </a:cubicBezTo>
                  <a:lnTo>
                    <a:pt x="12106" y="627"/>
                  </a:lnTo>
                  <a:lnTo>
                    <a:pt x="10752" y="226"/>
                  </a:lnTo>
                  <a:lnTo>
                    <a:pt x="10226" y="728"/>
                  </a:lnTo>
                  <a:cubicBezTo>
                    <a:pt x="9712" y="657"/>
                    <a:pt x="9198" y="586"/>
                    <a:pt x="8684" y="586"/>
                  </a:cubicBezTo>
                  <a:cubicBezTo>
                    <a:pt x="8471" y="586"/>
                    <a:pt x="8259" y="598"/>
                    <a:pt x="8046" y="627"/>
                  </a:cubicBezTo>
                  <a:lnTo>
                    <a:pt x="7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346;p51"/>
            <p:cNvSpPr/>
            <p:nvPr/>
          </p:nvSpPr>
          <p:spPr>
            <a:xfrm>
              <a:off x="1819709" y="3097985"/>
              <a:ext cx="350297" cy="352283"/>
            </a:xfrm>
            <a:custGeom>
              <a:avLst/>
              <a:gdLst/>
              <a:ahLst/>
              <a:cxnLst/>
              <a:rect l="l" t="t" r="r" b="b"/>
              <a:pathLst>
                <a:path w="17645" h="17745" extrusionOk="0">
                  <a:moveTo>
                    <a:pt x="8772" y="7193"/>
                  </a:moveTo>
                  <a:cubicBezTo>
                    <a:pt x="9299" y="7193"/>
                    <a:pt x="9700" y="7419"/>
                    <a:pt x="10025" y="7720"/>
                  </a:cubicBezTo>
                  <a:cubicBezTo>
                    <a:pt x="10326" y="8045"/>
                    <a:pt x="10451" y="8446"/>
                    <a:pt x="10451" y="8873"/>
                  </a:cubicBezTo>
                  <a:cubicBezTo>
                    <a:pt x="10451" y="9299"/>
                    <a:pt x="10326" y="9700"/>
                    <a:pt x="10025" y="10025"/>
                  </a:cubicBezTo>
                  <a:cubicBezTo>
                    <a:pt x="9700" y="10326"/>
                    <a:pt x="9299" y="10552"/>
                    <a:pt x="8772" y="10552"/>
                  </a:cubicBezTo>
                  <a:cubicBezTo>
                    <a:pt x="8346" y="10552"/>
                    <a:pt x="7945" y="10326"/>
                    <a:pt x="7619" y="10025"/>
                  </a:cubicBezTo>
                  <a:cubicBezTo>
                    <a:pt x="7319" y="9700"/>
                    <a:pt x="7093" y="9299"/>
                    <a:pt x="7093" y="8873"/>
                  </a:cubicBezTo>
                  <a:cubicBezTo>
                    <a:pt x="7093" y="8446"/>
                    <a:pt x="7319" y="8045"/>
                    <a:pt x="7619" y="7720"/>
                  </a:cubicBezTo>
                  <a:cubicBezTo>
                    <a:pt x="7945" y="7419"/>
                    <a:pt x="8346" y="7193"/>
                    <a:pt x="8772" y="7193"/>
                  </a:cubicBezTo>
                  <a:close/>
                  <a:moveTo>
                    <a:pt x="8772" y="6893"/>
                  </a:moveTo>
                  <a:cubicBezTo>
                    <a:pt x="7720" y="6893"/>
                    <a:pt x="6792" y="7720"/>
                    <a:pt x="6792" y="8873"/>
                  </a:cubicBezTo>
                  <a:cubicBezTo>
                    <a:pt x="6792" y="9925"/>
                    <a:pt x="7720" y="10852"/>
                    <a:pt x="8772" y="10852"/>
                  </a:cubicBezTo>
                  <a:cubicBezTo>
                    <a:pt x="9925" y="10852"/>
                    <a:pt x="10752" y="9925"/>
                    <a:pt x="10752" y="8873"/>
                  </a:cubicBezTo>
                  <a:cubicBezTo>
                    <a:pt x="10752" y="7720"/>
                    <a:pt x="9925" y="6893"/>
                    <a:pt x="8772" y="6893"/>
                  </a:cubicBezTo>
                  <a:close/>
                  <a:moveTo>
                    <a:pt x="8772" y="4687"/>
                  </a:moveTo>
                  <a:cubicBezTo>
                    <a:pt x="9925" y="4687"/>
                    <a:pt x="10953" y="5213"/>
                    <a:pt x="11705" y="5940"/>
                  </a:cubicBezTo>
                  <a:cubicBezTo>
                    <a:pt x="12532" y="6692"/>
                    <a:pt x="12958" y="7720"/>
                    <a:pt x="12958" y="8873"/>
                  </a:cubicBezTo>
                  <a:cubicBezTo>
                    <a:pt x="12958" y="10025"/>
                    <a:pt x="12532" y="11078"/>
                    <a:pt x="11705" y="11805"/>
                  </a:cubicBezTo>
                  <a:cubicBezTo>
                    <a:pt x="10953" y="12532"/>
                    <a:pt x="9925" y="13058"/>
                    <a:pt x="8772" y="13058"/>
                  </a:cubicBezTo>
                  <a:cubicBezTo>
                    <a:pt x="7619" y="13058"/>
                    <a:pt x="6692" y="12532"/>
                    <a:pt x="5840" y="11805"/>
                  </a:cubicBezTo>
                  <a:cubicBezTo>
                    <a:pt x="5113" y="11078"/>
                    <a:pt x="4687" y="10025"/>
                    <a:pt x="4687" y="8873"/>
                  </a:cubicBezTo>
                  <a:cubicBezTo>
                    <a:pt x="4687" y="7720"/>
                    <a:pt x="5113" y="6692"/>
                    <a:pt x="5840" y="5940"/>
                  </a:cubicBezTo>
                  <a:cubicBezTo>
                    <a:pt x="6692" y="5213"/>
                    <a:pt x="7619" y="4687"/>
                    <a:pt x="8772" y="4687"/>
                  </a:cubicBezTo>
                  <a:close/>
                  <a:moveTo>
                    <a:pt x="8772" y="4386"/>
                  </a:moveTo>
                  <a:cubicBezTo>
                    <a:pt x="6366" y="4386"/>
                    <a:pt x="4386" y="6366"/>
                    <a:pt x="4386" y="8873"/>
                  </a:cubicBezTo>
                  <a:cubicBezTo>
                    <a:pt x="4386" y="11379"/>
                    <a:pt x="6366" y="13359"/>
                    <a:pt x="8772" y="13359"/>
                  </a:cubicBezTo>
                  <a:cubicBezTo>
                    <a:pt x="11279" y="13359"/>
                    <a:pt x="13259" y="11379"/>
                    <a:pt x="13259" y="8873"/>
                  </a:cubicBezTo>
                  <a:cubicBezTo>
                    <a:pt x="13259" y="6366"/>
                    <a:pt x="11279" y="4386"/>
                    <a:pt x="8772" y="4386"/>
                  </a:cubicBezTo>
                  <a:close/>
                  <a:moveTo>
                    <a:pt x="7619" y="426"/>
                  </a:moveTo>
                  <a:lnTo>
                    <a:pt x="8045" y="928"/>
                  </a:lnTo>
                  <a:lnTo>
                    <a:pt x="8873" y="928"/>
                  </a:lnTo>
                  <a:cubicBezTo>
                    <a:pt x="9299" y="928"/>
                    <a:pt x="9825" y="928"/>
                    <a:pt x="10326" y="1053"/>
                  </a:cubicBezTo>
                  <a:lnTo>
                    <a:pt x="10953" y="527"/>
                  </a:lnTo>
                  <a:lnTo>
                    <a:pt x="12005" y="928"/>
                  </a:lnTo>
                  <a:lnTo>
                    <a:pt x="12106" y="1680"/>
                  </a:lnTo>
                  <a:lnTo>
                    <a:pt x="12206" y="1680"/>
                  </a:lnTo>
                  <a:cubicBezTo>
                    <a:pt x="12832" y="1980"/>
                    <a:pt x="13459" y="2406"/>
                    <a:pt x="13985" y="2807"/>
                  </a:cubicBezTo>
                  <a:lnTo>
                    <a:pt x="13985" y="2933"/>
                  </a:lnTo>
                  <a:lnTo>
                    <a:pt x="14837" y="2707"/>
                  </a:lnTo>
                  <a:lnTo>
                    <a:pt x="15564" y="3559"/>
                  </a:lnTo>
                  <a:lnTo>
                    <a:pt x="15238" y="4286"/>
                  </a:lnTo>
                  <a:lnTo>
                    <a:pt x="15339" y="4386"/>
                  </a:lnTo>
                  <a:cubicBezTo>
                    <a:pt x="15765" y="4913"/>
                    <a:pt x="16091" y="5539"/>
                    <a:pt x="16291" y="6266"/>
                  </a:cubicBezTo>
                  <a:lnTo>
                    <a:pt x="16291" y="6366"/>
                  </a:lnTo>
                  <a:lnTo>
                    <a:pt x="17018" y="6567"/>
                  </a:lnTo>
                  <a:lnTo>
                    <a:pt x="17344" y="7720"/>
                  </a:lnTo>
                  <a:lnTo>
                    <a:pt x="16717" y="8146"/>
                  </a:lnTo>
                  <a:lnTo>
                    <a:pt x="16717" y="8246"/>
                  </a:lnTo>
                  <a:lnTo>
                    <a:pt x="16717" y="8873"/>
                  </a:lnTo>
                  <a:cubicBezTo>
                    <a:pt x="16717" y="9399"/>
                    <a:pt x="16717" y="9925"/>
                    <a:pt x="16592" y="10326"/>
                  </a:cubicBezTo>
                  <a:lnTo>
                    <a:pt x="16592" y="10451"/>
                  </a:lnTo>
                  <a:lnTo>
                    <a:pt x="17118" y="10953"/>
                  </a:lnTo>
                  <a:lnTo>
                    <a:pt x="16717" y="12106"/>
                  </a:lnTo>
                  <a:lnTo>
                    <a:pt x="15965" y="12206"/>
                  </a:lnTo>
                  <a:cubicBezTo>
                    <a:pt x="15665" y="12958"/>
                    <a:pt x="15238" y="13459"/>
                    <a:pt x="14837" y="13985"/>
                  </a:cubicBezTo>
                  <a:lnTo>
                    <a:pt x="14712" y="14086"/>
                  </a:lnTo>
                  <a:lnTo>
                    <a:pt x="14938" y="14837"/>
                  </a:lnTo>
                  <a:lnTo>
                    <a:pt x="14086" y="15665"/>
                  </a:lnTo>
                  <a:lnTo>
                    <a:pt x="13359" y="15339"/>
                  </a:lnTo>
                  <a:cubicBezTo>
                    <a:pt x="12732" y="15765"/>
                    <a:pt x="12106" y="16091"/>
                    <a:pt x="11379" y="16391"/>
                  </a:cubicBezTo>
                  <a:lnTo>
                    <a:pt x="11178" y="17118"/>
                  </a:lnTo>
                  <a:lnTo>
                    <a:pt x="10025" y="17344"/>
                  </a:lnTo>
                  <a:lnTo>
                    <a:pt x="9499" y="16817"/>
                  </a:lnTo>
                  <a:lnTo>
                    <a:pt x="8772" y="16817"/>
                  </a:lnTo>
                  <a:cubicBezTo>
                    <a:pt x="8246" y="16817"/>
                    <a:pt x="7820" y="16717"/>
                    <a:pt x="7319" y="16717"/>
                  </a:cubicBezTo>
                  <a:lnTo>
                    <a:pt x="7319" y="16592"/>
                  </a:lnTo>
                  <a:lnTo>
                    <a:pt x="6692" y="17118"/>
                  </a:lnTo>
                  <a:lnTo>
                    <a:pt x="5639" y="16817"/>
                  </a:lnTo>
                  <a:lnTo>
                    <a:pt x="5539" y="16091"/>
                  </a:lnTo>
                  <a:lnTo>
                    <a:pt x="5439" y="16091"/>
                  </a:lnTo>
                  <a:cubicBezTo>
                    <a:pt x="4812" y="15765"/>
                    <a:pt x="4186" y="15339"/>
                    <a:pt x="3659" y="14837"/>
                  </a:cubicBezTo>
                  <a:lnTo>
                    <a:pt x="3559" y="14837"/>
                  </a:lnTo>
                  <a:lnTo>
                    <a:pt x="2807" y="15038"/>
                  </a:lnTo>
                  <a:lnTo>
                    <a:pt x="2081" y="14086"/>
                  </a:lnTo>
                  <a:lnTo>
                    <a:pt x="2306" y="13459"/>
                  </a:lnTo>
                  <a:lnTo>
                    <a:pt x="2306" y="13359"/>
                  </a:lnTo>
                  <a:cubicBezTo>
                    <a:pt x="1880" y="12832"/>
                    <a:pt x="1554" y="12206"/>
                    <a:pt x="1354" y="11479"/>
                  </a:cubicBezTo>
                  <a:lnTo>
                    <a:pt x="1354" y="11379"/>
                  </a:lnTo>
                  <a:lnTo>
                    <a:pt x="527" y="11178"/>
                  </a:lnTo>
                  <a:lnTo>
                    <a:pt x="301" y="10025"/>
                  </a:lnTo>
                  <a:lnTo>
                    <a:pt x="928" y="9599"/>
                  </a:lnTo>
                  <a:lnTo>
                    <a:pt x="928" y="9499"/>
                  </a:lnTo>
                  <a:cubicBezTo>
                    <a:pt x="928" y="9299"/>
                    <a:pt x="827" y="9073"/>
                    <a:pt x="827" y="8873"/>
                  </a:cubicBezTo>
                  <a:cubicBezTo>
                    <a:pt x="827" y="8346"/>
                    <a:pt x="928" y="7820"/>
                    <a:pt x="1053" y="7419"/>
                  </a:cubicBezTo>
                  <a:lnTo>
                    <a:pt x="1053" y="7319"/>
                  </a:lnTo>
                  <a:lnTo>
                    <a:pt x="527" y="6792"/>
                  </a:lnTo>
                  <a:lnTo>
                    <a:pt x="827" y="5639"/>
                  </a:lnTo>
                  <a:lnTo>
                    <a:pt x="1554" y="5539"/>
                  </a:lnTo>
                  <a:lnTo>
                    <a:pt x="1680" y="5439"/>
                  </a:lnTo>
                  <a:cubicBezTo>
                    <a:pt x="1980" y="4812"/>
                    <a:pt x="2306" y="4286"/>
                    <a:pt x="2807" y="3659"/>
                  </a:cubicBezTo>
                  <a:lnTo>
                    <a:pt x="2707" y="2933"/>
                  </a:lnTo>
                  <a:lnTo>
                    <a:pt x="3559" y="2081"/>
                  </a:lnTo>
                  <a:lnTo>
                    <a:pt x="4286" y="2406"/>
                  </a:lnTo>
                  <a:lnTo>
                    <a:pt x="4286" y="2306"/>
                  </a:lnTo>
                  <a:lnTo>
                    <a:pt x="6166" y="1354"/>
                  </a:lnTo>
                  <a:lnTo>
                    <a:pt x="6266" y="1354"/>
                  </a:lnTo>
                  <a:lnTo>
                    <a:pt x="6467" y="627"/>
                  </a:lnTo>
                  <a:lnTo>
                    <a:pt x="7619" y="426"/>
                  </a:lnTo>
                  <a:close/>
                  <a:moveTo>
                    <a:pt x="7720" y="0"/>
                  </a:moveTo>
                  <a:lnTo>
                    <a:pt x="6266" y="301"/>
                  </a:lnTo>
                  <a:lnTo>
                    <a:pt x="5959" y="1104"/>
                  </a:lnTo>
                  <a:lnTo>
                    <a:pt x="5959" y="1104"/>
                  </a:lnTo>
                  <a:cubicBezTo>
                    <a:pt x="5369" y="1384"/>
                    <a:pt x="4689" y="1689"/>
                    <a:pt x="4217" y="2056"/>
                  </a:cubicBezTo>
                  <a:lnTo>
                    <a:pt x="4217" y="2056"/>
                  </a:lnTo>
                  <a:lnTo>
                    <a:pt x="3434" y="1780"/>
                  </a:lnTo>
                  <a:lnTo>
                    <a:pt x="2306" y="2707"/>
                  </a:lnTo>
                  <a:lnTo>
                    <a:pt x="2489" y="3577"/>
                  </a:lnTo>
                  <a:lnTo>
                    <a:pt x="2489" y="3577"/>
                  </a:lnTo>
                  <a:cubicBezTo>
                    <a:pt x="2045" y="4124"/>
                    <a:pt x="1695" y="4672"/>
                    <a:pt x="1403" y="5220"/>
                  </a:cubicBezTo>
                  <a:lnTo>
                    <a:pt x="1403" y="5220"/>
                  </a:lnTo>
                  <a:lnTo>
                    <a:pt x="627" y="5314"/>
                  </a:lnTo>
                  <a:lnTo>
                    <a:pt x="101" y="6792"/>
                  </a:lnTo>
                  <a:lnTo>
                    <a:pt x="695" y="7482"/>
                  </a:lnTo>
                  <a:lnTo>
                    <a:pt x="695" y="7482"/>
                  </a:lnTo>
                  <a:cubicBezTo>
                    <a:pt x="606" y="7933"/>
                    <a:pt x="527" y="8403"/>
                    <a:pt x="527" y="8873"/>
                  </a:cubicBezTo>
                  <a:cubicBezTo>
                    <a:pt x="527" y="9042"/>
                    <a:pt x="598" y="9229"/>
                    <a:pt x="620" y="9404"/>
                  </a:cubicBezTo>
                  <a:lnTo>
                    <a:pt x="620" y="9404"/>
                  </a:lnTo>
                  <a:lnTo>
                    <a:pt x="0" y="9925"/>
                  </a:lnTo>
                  <a:lnTo>
                    <a:pt x="301" y="11379"/>
                  </a:lnTo>
                  <a:lnTo>
                    <a:pt x="1080" y="11677"/>
                  </a:lnTo>
                  <a:lnTo>
                    <a:pt x="1080" y="11677"/>
                  </a:lnTo>
                  <a:cubicBezTo>
                    <a:pt x="1279" y="12348"/>
                    <a:pt x="1651" y="12922"/>
                    <a:pt x="1934" y="13490"/>
                  </a:cubicBezTo>
                  <a:lnTo>
                    <a:pt x="1934" y="13490"/>
                  </a:lnTo>
                  <a:lnTo>
                    <a:pt x="1680" y="14211"/>
                  </a:lnTo>
                  <a:lnTo>
                    <a:pt x="2707" y="15339"/>
                  </a:lnTo>
                  <a:lnTo>
                    <a:pt x="3462" y="15161"/>
                  </a:lnTo>
                  <a:lnTo>
                    <a:pt x="3462" y="15161"/>
                  </a:lnTo>
                  <a:cubicBezTo>
                    <a:pt x="3960" y="15560"/>
                    <a:pt x="4546" y="15937"/>
                    <a:pt x="5220" y="16249"/>
                  </a:cubicBezTo>
                  <a:lnTo>
                    <a:pt x="5220" y="16249"/>
                  </a:lnTo>
                  <a:lnTo>
                    <a:pt x="5314" y="17018"/>
                  </a:lnTo>
                  <a:lnTo>
                    <a:pt x="6792" y="17544"/>
                  </a:lnTo>
                  <a:lnTo>
                    <a:pt x="7399" y="16937"/>
                  </a:lnTo>
                  <a:lnTo>
                    <a:pt x="7399" y="16937"/>
                  </a:lnTo>
                  <a:cubicBezTo>
                    <a:pt x="7789" y="17031"/>
                    <a:pt x="8281" y="17118"/>
                    <a:pt x="8772" y="17118"/>
                  </a:cubicBezTo>
                  <a:lnTo>
                    <a:pt x="9371" y="17118"/>
                  </a:lnTo>
                  <a:lnTo>
                    <a:pt x="9825" y="17745"/>
                  </a:lnTo>
                  <a:lnTo>
                    <a:pt x="11379" y="17444"/>
                  </a:lnTo>
                  <a:lnTo>
                    <a:pt x="11563" y="16568"/>
                  </a:lnTo>
                  <a:lnTo>
                    <a:pt x="11563" y="16568"/>
                  </a:lnTo>
                  <a:cubicBezTo>
                    <a:pt x="12248" y="16373"/>
                    <a:pt x="12945" y="16088"/>
                    <a:pt x="13426" y="15692"/>
                  </a:cubicBezTo>
                  <a:lnTo>
                    <a:pt x="13426" y="15692"/>
                  </a:lnTo>
                  <a:lnTo>
                    <a:pt x="14086" y="15965"/>
                  </a:lnTo>
                  <a:lnTo>
                    <a:pt x="15238" y="14938"/>
                  </a:lnTo>
                  <a:lnTo>
                    <a:pt x="15141" y="14105"/>
                  </a:lnTo>
                  <a:lnTo>
                    <a:pt x="15141" y="14105"/>
                  </a:lnTo>
                  <a:cubicBezTo>
                    <a:pt x="15591" y="13629"/>
                    <a:pt x="15947" y="13079"/>
                    <a:pt x="16242" y="12526"/>
                  </a:cubicBezTo>
                  <a:lnTo>
                    <a:pt x="16242" y="12526"/>
                  </a:lnTo>
                  <a:lnTo>
                    <a:pt x="17018" y="12431"/>
                  </a:lnTo>
                  <a:lnTo>
                    <a:pt x="17444" y="10953"/>
                  </a:lnTo>
                  <a:lnTo>
                    <a:pt x="16949" y="10269"/>
                  </a:lnTo>
                  <a:lnTo>
                    <a:pt x="16949" y="10269"/>
                  </a:lnTo>
                  <a:cubicBezTo>
                    <a:pt x="17018" y="9803"/>
                    <a:pt x="17018" y="9338"/>
                    <a:pt x="17018" y="8873"/>
                  </a:cubicBezTo>
                  <a:lnTo>
                    <a:pt x="17018" y="8274"/>
                  </a:lnTo>
                  <a:lnTo>
                    <a:pt x="17018" y="8274"/>
                  </a:lnTo>
                  <a:lnTo>
                    <a:pt x="17645" y="7820"/>
                  </a:lnTo>
                  <a:lnTo>
                    <a:pt x="17344" y="6266"/>
                  </a:lnTo>
                  <a:lnTo>
                    <a:pt x="16568" y="6083"/>
                  </a:lnTo>
                  <a:lnTo>
                    <a:pt x="16568" y="6083"/>
                  </a:lnTo>
                  <a:cubicBezTo>
                    <a:pt x="16369" y="5424"/>
                    <a:pt x="15989" y="4846"/>
                    <a:pt x="15620" y="4272"/>
                  </a:cubicBezTo>
                  <a:lnTo>
                    <a:pt x="15620" y="4272"/>
                  </a:lnTo>
                  <a:lnTo>
                    <a:pt x="15965" y="3559"/>
                  </a:lnTo>
                  <a:lnTo>
                    <a:pt x="14938" y="2406"/>
                  </a:lnTo>
                  <a:lnTo>
                    <a:pt x="14183" y="2584"/>
                  </a:lnTo>
                  <a:lnTo>
                    <a:pt x="14183" y="2584"/>
                  </a:lnTo>
                  <a:cubicBezTo>
                    <a:pt x="13685" y="2185"/>
                    <a:pt x="13099" y="1808"/>
                    <a:pt x="12424" y="1496"/>
                  </a:cubicBezTo>
                  <a:lnTo>
                    <a:pt x="12424" y="1496"/>
                  </a:lnTo>
                  <a:lnTo>
                    <a:pt x="12331" y="727"/>
                  </a:lnTo>
                  <a:lnTo>
                    <a:pt x="10852" y="201"/>
                  </a:lnTo>
                  <a:lnTo>
                    <a:pt x="10326" y="727"/>
                  </a:lnTo>
                  <a:cubicBezTo>
                    <a:pt x="9825" y="627"/>
                    <a:pt x="9299" y="627"/>
                    <a:pt x="8873" y="627"/>
                  </a:cubicBezTo>
                  <a:lnTo>
                    <a:pt x="8173" y="627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347;p51"/>
            <p:cNvSpPr/>
            <p:nvPr/>
          </p:nvSpPr>
          <p:spPr>
            <a:xfrm>
              <a:off x="2058039" y="2801429"/>
              <a:ext cx="246806" cy="246826"/>
            </a:xfrm>
            <a:custGeom>
              <a:avLst/>
              <a:gdLst/>
              <a:ahLst/>
              <a:cxnLst/>
              <a:rect l="l" t="t" r="r" b="b"/>
              <a:pathLst>
                <a:path w="12432" h="12433" extrusionOk="0">
                  <a:moveTo>
                    <a:pt x="6166" y="3134"/>
                  </a:moveTo>
                  <a:cubicBezTo>
                    <a:pt x="7945" y="3134"/>
                    <a:pt x="9299" y="4487"/>
                    <a:pt x="9299" y="6166"/>
                  </a:cubicBezTo>
                  <a:cubicBezTo>
                    <a:pt x="9299" y="7846"/>
                    <a:pt x="7945" y="9299"/>
                    <a:pt x="6166" y="9299"/>
                  </a:cubicBezTo>
                  <a:cubicBezTo>
                    <a:pt x="4487" y="9299"/>
                    <a:pt x="3133" y="7846"/>
                    <a:pt x="3133" y="6166"/>
                  </a:cubicBezTo>
                  <a:cubicBezTo>
                    <a:pt x="3133" y="4487"/>
                    <a:pt x="4487" y="3134"/>
                    <a:pt x="6166" y="3134"/>
                  </a:cubicBezTo>
                  <a:close/>
                  <a:moveTo>
                    <a:pt x="5439" y="1"/>
                  </a:moveTo>
                  <a:lnTo>
                    <a:pt x="4487" y="201"/>
                  </a:lnTo>
                  <a:lnTo>
                    <a:pt x="4286" y="728"/>
                  </a:lnTo>
                  <a:cubicBezTo>
                    <a:pt x="3760" y="828"/>
                    <a:pt x="3334" y="1154"/>
                    <a:pt x="2933" y="1455"/>
                  </a:cubicBezTo>
                  <a:lnTo>
                    <a:pt x="2406" y="1154"/>
                  </a:lnTo>
                  <a:lnTo>
                    <a:pt x="1680" y="1881"/>
                  </a:lnTo>
                  <a:lnTo>
                    <a:pt x="1780" y="2407"/>
                  </a:lnTo>
                  <a:cubicBezTo>
                    <a:pt x="1454" y="2833"/>
                    <a:pt x="1153" y="3234"/>
                    <a:pt x="953" y="3660"/>
                  </a:cubicBezTo>
                  <a:lnTo>
                    <a:pt x="426" y="3760"/>
                  </a:lnTo>
                  <a:lnTo>
                    <a:pt x="101" y="4713"/>
                  </a:lnTo>
                  <a:lnTo>
                    <a:pt x="527" y="5114"/>
                  </a:lnTo>
                  <a:cubicBezTo>
                    <a:pt x="426" y="5640"/>
                    <a:pt x="426" y="6166"/>
                    <a:pt x="426" y="6693"/>
                  </a:cubicBezTo>
                  <a:lnTo>
                    <a:pt x="0" y="6993"/>
                  </a:lnTo>
                  <a:lnTo>
                    <a:pt x="201" y="7946"/>
                  </a:lnTo>
                  <a:lnTo>
                    <a:pt x="727" y="8046"/>
                  </a:lnTo>
                  <a:cubicBezTo>
                    <a:pt x="953" y="8572"/>
                    <a:pt x="1153" y="9099"/>
                    <a:pt x="1454" y="9500"/>
                  </a:cubicBezTo>
                  <a:lnTo>
                    <a:pt x="1254" y="9926"/>
                  </a:lnTo>
                  <a:lnTo>
                    <a:pt x="1880" y="10653"/>
                  </a:lnTo>
                  <a:lnTo>
                    <a:pt x="2406" y="10552"/>
                  </a:lnTo>
                  <a:cubicBezTo>
                    <a:pt x="2832" y="10853"/>
                    <a:pt x="3233" y="11179"/>
                    <a:pt x="3760" y="11379"/>
                  </a:cubicBezTo>
                  <a:lnTo>
                    <a:pt x="3760" y="11906"/>
                  </a:lnTo>
                  <a:lnTo>
                    <a:pt x="4712" y="12232"/>
                  </a:lnTo>
                  <a:lnTo>
                    <a:pt x="5113" y="11906"/>
                  </a:lnTo>
                  <a:cubicBezTo>
                    <a:pt x="5376" y="11956"/>
                    <a:pt x="5640" y="11981"/>
                    <a:pt x="5903" y="11981"/>
                  </a:cubicBezTo>
                  <a:cubicBezTo>
                    <a:pt x="6166" y="11981"/>
                    <a:pt x="6429" y="11956"/>
                    <a:pt x="6692" y="11906"/>
                  </a:cubicBezTo>
                  <a:lnTo>
                    <a:pt x="6993" y="12432"/>
                  </a:lnTo>
                  <a:lnTo>
                    <a:pt x="7945" y="12232"/>
                  </a:lnTo>
                  <a:lnTo>
                    <a:pt x="8146" y="11605"/>
                  </a:lnTo>
                  <a:cubicBezTo>
                    <a:pt x="8572" y="11480"/>
                    <a:pt x="9098" y="11279"/>
                    <a:pt x="9499" y="10978"/>
                  </a:cubicBezTo>
                  <a:lnTo>
                    <a:pt x="10025" y="11179"/>
                  </a:lnTo>
                  <a:lnTo>
                    <a:pt x="10752" y="10552"/>
                  </a:lnTo>
                  <a:lnTo>
                    <a:pt x="10552" y="9926"/>
                  </a:lnTo>
                  <a:cubicBezTo>
                    <a:pt x="10978" y="9600"/>
                    <a:pt x="11178" y="9099"/>
                    <a:pt x="11379" y="8673"/>
                  </a:cubicBezTo>
                  <a:lnTo>
                    <a:pt x="12005" y="8572"/>
                  </a:lnTo>
                  <a:lnTo>
                    <a:pt x="12331" y="7620"/>
                  </a:lnTo>
                  <a:lnTo>
                    <a:pt x="11905" y="7219"/>
                  </a:lnTo>
                  <a:cubicBezTo>
                    <a:pt x="12005" y="6793"/>
                    <a:pt x="12005" y="6267"/>
                    <a:pt x="12005" y="5740"/>
                  </a:cubicBezTo>
                  <a:lnTo>
                    <a:pt x="12432" y="5339"/>
                  </a:lnTo>
                  <a:lnTo>
                    <a:pt x="12231" y="4387"/>
                  </a:lnTo>
                  <a:lnTo>
                    <a:pt x="11705" y="4287"/>
                  </a:lnTo>
                  <a:cubicBezTo>
                    <a:pt x="11479" y="3760"/>
                    <a:pt x="11279" y="3334"/>
                    <a:pt x="10978" y="2933"/>
                  </a:cubicBezTo>
                  <a:lnTo>
                    <a:pt x="11178" y="2407"/>
                  </a:lnTo>
                  <a:lnTo>
                    <a:pt x="10552" y="1680"/>
                  </a:lnTo>
                  <a:lnTo>
                    <a:pt x="10025" y="1780"/>
                  </a:lnTo>
                  <a:cubicBezTo>
                    <a:pt x="9599" y="1455"/>
                    <a:pt x="9198" y="1154"/>
                    <a:pt x="8672" y="953"/>
                  </a:cubicBezTo>
                  <a:lnTo>
                    <a:pt x="8572" y="427"/>
                  </a:lnTo>
                  <a:lnTo>
                    <a:pt x="7720" y="101"/>
                  </a:lnTo>
                  <a:lnTo>
                    <a:pt x="7319" y="527"/>
                  </a:lnTo>
                  <a:cubicBezTo>
                    <a:pt x="6947" y="456"/>
                    <a:pt x="6574" y="385"/>
                    <a:pt x="6202" y="385"/>
                  </a:cubicBezTo>
                  <a:cubicBezTo>
                    <a:pt x="6048" y="385"/>
                    <a:pt x="5894" y="398"/>
                    <a:pt x="5740" y="427"/>
                  </a:cubicBezTo>
                  <a:lnTo>
                    <a:pt x="54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348;p51"/>
            <p:cNvSpPr/>
            <p:nvPr/>
          </p:nvSpPr>
          <p:spPr>
            <a:xfrm>
              <a:off x="2054048" y="2797458"/>
              <a:ext cx="252782" cy="252782"/>
            </a:xfrm>
            <a:custGeom>
              <a:avLst/>
              <a:gdLst/>
              <a:ahLst/>
              <a:cxnLst/>
              <a:rect l="l" t="t" r="r" b="b"/>
              <a:pathLst>
                <a:path w="12733" h="12733" extrusionOk="0">
                  <a:moveTo>
                    <a:pt x="6367" y="3434"/>
                  </a:moveTo>
                  <a:cubicBezTo>
                    <a:pt x="7194" y="3434"/>
                    <a:pt x="7921" y="3760"/>
                    <a:pt x="8447" y="4286"/>
                  </a:cubicBezTo>
                  <a:cubicBezTo>
                    <a:pt x="8973" y="4787"/>
                    <a:pt x="9299" y="5539"/>
                    <a:pt x="9299" y="6366"/>
                  </a:cubicBezTo>
                  <a:cubicBezTo>
                    <a:pt x="9299" y="7193"/>
                    <a:pt x="8973" y="7920"/>
                    <a:pt x="8447" y="8447"/>
                  </a:cubicBezTo>
                  <a:cubicBezTo>
                    <a:pt x="7921" y="8973"/>
                    <a:pt x="7194" y="9299"/>
                    <a:pt x="6367" y="9299"/>
                  </a:cubicBezTo>
                  <a:cubicBezTo>
                    <a:pt x="5640" y="9299"/>
                    <a:pt x="4913" y="8973"/>
                    <a:pt x="4387" y="8447"/>
                  </a:cubicBezTo>
                  <a:cubicBezTo>
                    <a:pt x="3861" y="7920"/>
                    <a:pt x="3434" y="7193"/>
                    <a:pt x="3434" y="6366"/>
                  </a:cubicBezTo>
                  <a:cubicBezTo>
                    <a:pt x="3434" y="5539"/>
                    <a:pt x="3861" y="4787"/>
                    <a:pt x="4387" y="4286"/>
                  </a:cubicBezTo>
                  <a:cubicBezTo>
                    <a:pt x="4913" y="3760"/>
                    <a:pt x="5640" y="3434"/>
                    <a:pt x="6367" y="3434"/>
                  </a:cubicBezTo>
                  <a:close/>
                  <a:moveTo>
                    <a:pt x="6367" y="3133"/>
                  </a:moveTo>
                  <a:cubicBezTo>
                    <a:pt x="4587" y="3133"/>
                    <a:pt x="3134" y="4587"/>
                    <a:pt x="3134" y="6366"/>
                  </a:cubicBezTo>
                  <a:cubicBezTo>
                    <a:pt x="3134" y="8146"/>
                    <a:pt x="4587" y="9599"/>
                    <a:pt x="6367" y="9599"/>
                  </a:cubicBezTo>
                  <a:cubicBezTo>
                    <a:pt x="8247" y="9599"/>
                    <a:pt x="9600" y="8146"/>
                    <a:pt x="9600" y="6366"/>
                  </a:cubicBezTo>
                  <a:cubicBezTo>
                    <a:pt x="9600" y="4587"/>
                    <a:pt x="8247" y="3133"/>
                    <a:pt x="6367" y="3133"/>
                  </a:cubicBezTo>
                  <a:close/>
                  <a:moveTo>
                    <a:pt x="5540" y="301"/>
                  </a:moveTo>
                  <a:lnTo>
                    <a:pt x="5841" y="727"/>
                  </a:lnTo>
                  <a:lnTo>
                    <a:pt x="6467" y="727"/>
                  </a:lnTo>
                  <a:cubicBezTo>
                    <a:pt x="6793" y="727"/>
                    <a:pt x="7094" y="827"/>
                    <a:pt x="7419" y="827"/>
                  </a:cubicBezTo>
                  <a:lnTo>
                    <a:pt x="7520" y="827"/>
                  </a:lnTo>
                  <a:lnTo>
                    <a:pt x="7921" y="527"/>
                  </a:lnTo>
                  <a:lnTo>
                    <a:pt x="8673" y="727"/>
                  </a:lnTo>
                  <a:lnTo>
                    <a:pt x="8773" y="1153"/>
                  </a:lnTo>
                  <a:lnTo>
                    <a:pt x="8773" y="1254"/>
                  </a:lnTo>
                  <a:lnTo>
                    <a:pt x="8873" y="1254"/>
                  </a:lnTo>
                  <a:cubicBezTo>
                    <a:pt x="9299" y="1454"/>
                    <a:pt x="9700" y="1780"/>
                    <a:pt x="10126" y="2081"/>
                  </a:cubicBezTo>
                  <a:lnTo>
                    <a:pt x="10126" y="2181"/>
                  </a:lnTo>
                  <a:lnTo>
                    <a:pt x="10653" y="2081"/>
                  </a:lnTo>
                  <a:lnTo>
                    <a:pt x="11179" y="2607"/>
                  </a:lnTo>
                  <a:lnTo>
                    <a:pt x="10953" y="3133"/>
                  </a:lnTo>
                  <a:lnTo>
                    <a:pt x="11054" y="3133"/>
                  </a:lnTo>
                  <a:cubicBezTo>
                    <a:pt x="11279" y="3534"/>
                    <a:pt x="11580" y="4061"/>
                    <a:pt x="11680" y="4487"/>
                  </a:cubicBezTo>
                  <a:lnTo>
                    <a:pt x="11805" y="4587"/>
                  </a:lnTo>
                  <a:lnTo>
                    <a:pt x="12307" y="4787"/>
                  </a:lnTo>
                  <a:lnTo>
                    <a:pt x="12432" y="5539"/>
                  </a:lnTo>
                  <a:lnTo>
                    <a:pt x="12006" y="5840"/>
                  </a:lnTo>
                  <a:lnTo>
                    <a:pt x="12006" y="5940"/>
                  </a:lnTo>
                  <a:lnTo>
                    <a:pt x="12006" y="6366"/>
                  </a:lnTo>
                  <a:cubicBezTo>
                    <a:pt x="12006" y="6792"/>
                    <a:pt x="12006" y="7093"/>
                    <a:pt x="11906" y="7419"/>
                  </a:cubicBezTo>
                  <a:lnTo>
                    <a:pt x="11906" y="7519"/>
                  </a:lnTo>
                  <a:lnTo>
                    <a:pt x="12307" y="7920"/>
                  </a:lnTo>
                  <a:lnTo>
                    <a:pt x="12106" y="8672"/>
                  </a:lnTo>
                  <a:lnTo>
                    <a:pt x="11580" y="8672"/>
                  </a:lnTo>
                  <a:lnTo>
                    <a:pt x="11480" y="8772"/>
                  </a:lnTo>
                  <a:cubicBezTo>
                    <a:pt x="11279" y="9299"/>
                    <a:pt x="10953" y="9700"/>
                    <a:pt x="10653" y="10025"/>
                  </a:cubicBezTo>
                  <a:lnTo>
                    <a:pt x="10653" y="10126"/>
                  </a:lnTo>
                  <a:lnTo>
                    <a:pt x="10753" y="10652"/>
                  </a:lnTo>
                  <a:lnTo>
                    <a:pt x="10126" y="11178"/>
                  </a:lnTo>
                  <a:lnTo>
                    <a:pt x="9700" y="10953"/>
                  </a:lnTo>
                  <a:lnTo>
                    <a:pt x="9600" y="11053"/>
                  </a:lnTo>
                  <a:cubicBezTo>
                    <a:pt x="9174" y="11279"/>
                    <a:pt x="8773" y="11479"/>
                    <a:pt x="8247" y="11680"/>
                  </a:cubicBezTo>
                  <a:lnTo>
                    <a:pt x="8046" y="12206"/>
                  </a:lnTo>
                  <a:lnTo>
                    <a:pt x="7294" y="12432"/>
                  </a:lnTo>
                  <a:lnTo>
                    <a:pt x="6993" y="12005"/>
                  </a:lnTo>
                  <a:lnTo>
                    <a:pt x="6367" y="12005"/>
                  </a:lnTo>
                  <a:cubicBezTo>
                    <a:pt x="6041" y="12005"/>
                    <a:pt x="5740" y="12005"/>
                    <a:pt x="5314" y="11905"/>
                  </a:cubicBezTo>
                  <a:lnTo>
                    <a:pt x="4913" y="12306"/>
                  </a:lnTo>
                  <a:lnTo>
                    <a:pt x="4161" y="12005"/>
                  </a:lnTo>
                  <a:lnTo>
                    <a:pt x="4061" y="11579"/>
                  </a:lnTo>
                  <a:lnTo>
                    <a:pt x="4061" y="11479"/>
                  </a:lnTo>
                  <a:lnTo>
                    <a:pt x="3961" y="11479"/>
                  </a:lnTo>
                  <a:cubicBezTo>
                    <a:pt x="3535" y="11279"/>
                    <a:pt x="3134" y="10953"/>
                    <a:pt x="2708" y="10652"/>
                  </a:cubicBezTo>
                  <a:lnTo>
                    <a:pt x="2081" y="10752"/>
                  </a:lnTo>
                  <a:lnTo>
                    <a:pt x="1655" y="10126"/>
                  </a:lnTo>
                  <a:lnTo>
                    <a:pt x="1780" y="9599"/>
                  </a:lnTo>
                  <a:cubicBezTo>
                    <a:pt x="1455" y="9173"/>
                    <a:pt x="1254" y="8772"/>
                    <a:pt x="1028" y="8246"/>
                  </a:cubicBezTo>
                  <a:lnTo>
                    <a:pt x="1028" y="8146"/>
                  </a:lnTo>
                  <a:lnTo>
                    <a:pt x="527" y="8046"/>
                  </a:lnTo>
                  <a:lnTo>
                    <a:pt x="402" y="7193"/>
                  </a:lnTo>
                  <a:lnTo>
                    <a:pt x="828" y="6893"/>
                  </a:lnTo>
                  <a:lnTo>
                    <a:pt x="828" y="6792"/>
                  </a:lnTo>
                  <a:cubicBezTo>
                    <a:pt x="828" y="6667"/>
                    <a:pt x="728" y="6467"/>
                    <a:pt x="728" y="6366"/>
                  </a:cubicBezTo>
                  <a:cubicBezTo>
                    <a:pt x="728" y="6041"/>
                    <a:pt x="828" y="5640"/>
                    <a:pt x="828" y="5314"/>
                  </a:cubicBezTo>
                  <a:lnTo>
                    <a:pt x="928" y="5213"/>
                  </a:lnTo>
                  <a:lnTo>
                    <a:pt x="527" y="4787"/>
                  </a:lnTo>
                  <a:lnTo>
                    <a:pt x="728" y="4061"/>
                  </a:lnTo>
                  <a:lnTo>
                    <a:pt x="1254" y="4061"/>
                  </a:lnTo>
                  <a:lnTo>
                    <a:pt x="1354" y="3960"/>
                  </a:lnTo>
                  <a:cubicBezTo>
                    <a:pt x="1555" y="3534"/>
                    <a:pt x="1780" y="3133"/>
                    <a:pt x="2181" y="2707"/>
                  </a:cubicBezTo>
                  <a:lnTo>
                    <a:pt x="2181" y="2607"/>
                  </a:lnTo>
                  <a:lnTo>
                    <a:pt x="2081" y="2081"/>
                  </a:lnTo>
                  <a:lnTo>
                    <a:pt x="2607" y="1554"/>
                  </a:lnTo>
                  <a:lnTo>
                    <a:pt x="3134" y="1780"/>
                  </a:lnTo>
                  <a:lnTo>
                    <a:pt x="3234" y="1780"/>
                  </a:lnTo>
                  <a:cubicBezTo>
                    <a:pt x="3660" y="1454"/>
                    <a:pt x="4061" y="1254"/>
                    <a:pt x="4587" y="1028"/>
                  </a:cubicBezTo>
                  <a:lnTo>
                    <a:pt x="4788" y="527"/>
                  </a:lnTo>
                  <a:lnTo>
                    <a:pt x="5540" y="301"/>
                  </a:lnTo>
                  <a:close/>
                  <a:moveTo>
                    <a:pt x="5640" y="0"/>
                  </a:moveTo>
                  <a:lnTo>
                    <a:pt x="4587" y="201"/>
                  </a:lnTo>
                  <a:lnTo>
                    <a:pt x="4409" y="757"/>
                  </a:lnTo>
                  <a:lnTo>
                    <a:pt x="4409" y="757"/>
                  </a:lnTo>
                  <a:cubicBezTo>
                    <a:pt x="3924" y="944"/>
                    <a:pt x="3444" y="1155"/>
                    <a:pt x="3068" y="1429"/>
                  </a:cubicBezTo>
                  <a:lnTo>
                    <a:pt x="3068" y="1429"/>
                  </a:lnTo>
                  <a:lnTo>
                    <a:pt x="2607" y="1254"/>
                  </a:lnTo>
                  <a:lnTo>
                    <a:pt x="1780" y="1980"/>
                  </a:lnTo>
                  <a:lnTo>
                    <a:pt x="1867" y="2523"/>
                  </a:lnTo>
                  <a:lnTo>
                    <a:pt x="1867" y="2523"/>
                  </a:lnTo>
                  <a:cubicBezTo>
                    <a:pt x="1564" y="2897"/>
                    <a:pt x="1284" y="3294"/>
                    <a:pt x="1066" y="3774"/>
                  </a:cubicBezTo>
                  <a:lnTo>
                    <a:pt x="1066" y="3774"/>
                  </a:lnTo>
                  <a:lnTo>
                    <a:pt x="527" y="3860"/>
                  </a:lnTo>
                  <a:lnTo>
                    <a:pt x="201" y="4913"/>
                  </a:lnTo>
                  <a:lnTo>
                    <a:pt x="542" y="5314"/>
                  </a:lnTo>
                  <a:lnTo>
                    <a:pt x="527" y="5314"/>
                  </a:lnTo>
                  <a:cubicBezTo>
                    <a:pt x="527" y="5640"/>
                    <a:pt x="402" y="5940"/>
                    <a:pt x="402" y="6366"/>
                  </a:cubicBezTo>
                  <a:cubicBezTo>
                    <a:pt x="402" y="6498"/>
                    <a:pt x="456" y="6586"/>
                    <a:pt x="493" y="6695"/>
                  </a:cubicBezTo>
                  <a:lnTo>
                    <a:pt x="493" y="6695"/>
                  </a:lnTo>
                  <a:lnTo>
                    <a:pt x="1" y="7093"/>
                  </a:lnTo>
                  <a:lnTo>
                    <a:pt x="302" y="8246"/>
                  </a:lnTo>
                  <a:lnTo>
                    <a:pt x="843" y="8419"/>
                  </a:lnTo>
                  <a:lnTo>
                    <a:pt x="843" y="8419"/>
                  </a:lnTo>
                  <a:cubicBezTo>
                    <a:pt x="951" y="8878"/>
                    <a:pt x="1226" y="9261"/>
                    <a:pt x="1495" y="9619"/>
                  </a:cubicBezTo>
                  <a:lnTo>
                    <a:pt x="1495" y="9619"/>
                  </a:lnTo>
                  <a:lnTo>
                    <a:pt x="1455" y="9599"/>
                  </a:lnTo>
                  <a:lnTo>
                    <a:pt x="1254" y="10226"/>
                  </a:lnTo>
                  <a:lnTo>
                    <a:pt x="1981" y="11053"/>
                  </a:lnTo>
                  <a:lnTo>
                    <a:pt x="2619" y="10965"/>
                  </a:lnTo>
                  <a:lnTo>
                    <a:pt x="2619" y="10965"/>
                  </a:lnTo>
                  <a:cubicBezTo>
                    <a:pt x="2968" y="11298"/>
                    <a:pt x="3341" y="11488"/>
                    <a:pt x="3785" y="11759"/>
                  </a:cubicBezTo>
                  <a:lnTo>
                    <a:pt x="3785" y="11759"/>
                  </a:lnTo>
                  <a:lnTo>
                    <a:pt x="3861" y="12306"/>
                  </a:lnTo>
                  <a:lnTo>
                    <a:pt x="4913" y="12632"/>
                  </a:lnTo>
                  <a:lnTo>
                    <a:pt x="5390" y="12227"/>
                  </a:lnTo>
                  <a:lnTo>
                    <a:pt x="5390" y="12227"/>
                  </a:lnTo>
                  <a:cubicBezTo>
                    <a:pt x="5700" y="12306"/>
                    <a:pt x="6066" y="12306"/>
                    <a:pt x="6367" y="12306"/>
                  </a:cubicBezTo>
                  <a:lnTo>
                    <a:pt x="6850" y="12306"/>
                  </a:lnTo>
                  <a:lnTo>
                    <a:pt x="7094" y="12732"/>
                  </a:lnTo>
                  <a:lnTo>
                    <a:pt x="8247" y="12532"/>
                  </a:lnTo>
                  <a:lnTo>
                    <a:pt x="8424" y="11976"/>
                  </a:lnTo>
                  <a:lnTo>
                    <a:pt x="8424" y="11976"/>
                  </a:lnTo>
                  <a:cubicBezTo>
                    <a:pt x="8890" y="11796"/>
                    <a:pt x="9351" y="11594"/>
                    <a:pt x="9720" y="11336"/>
                  </a:cubicBezTo>
                  <a:lnTo>
                    <a:pt x="9720" y="11336"/>
                  </a:lnTo>
                  <a:lnTo>
                    <a:pt x="10226" y="11579"/>
                  </a:lnTo>
                  <a:lnTo>
                    <a:pt x="11054" y="10752"/>
                  </a:lnTo>
                  <a:lnTo>
                    <a:pt x="10967" y="10209"/>
                  </a:lnTo>
                  <a:lnTo>
                    <a:pt x="10967" y="10209"/>
                  </a:lnTo>
                  <a:cubicBezTo>
                    <a:pt x="11287" y="9789"/>
                    <a:pt x="11583" y="9393"/>
                    <a:pt x="11805" y="8973"/>
                  </a:cubicBezTo>
                  <a:lnTo>
                    <a:pt x="12307" y="8973"/>
                  </a:lnTo>
                  <a:lnTo>
                    <a:pt x="12633" y="7820"/>
                  </a:lnTo>
                  <a:lnTo>
                    <a:pt x="12244" y="7340"/>
                  </a:lnTo>
                  <a:lnTo>
                    <a:pt x="12244" y="7340"/>
                  </a:lnTo>
                  <a:cubicBezTo>
                    <a:pt x="12307" y="7003"/>
                    <a:pt x="12307" y="6730"/>
                    <a:pt x="12307" y="6366"/>
                  </a:cubicBezTo>
                  <a:lnTo>
                    <a:pt x="12307" y="6041"/>
                  </a:lnTo>
                  <a:lnTo>
                    <a:pt x="12733" y="5640"/>
                  </a:lnTo>
                  <a:lnTo>
                    <a:pt x="12532" y="4487"/>
                  </a:lnTo>
                  <a:lnTo>
                    <a:pt x="11976" y="4309"/>
                  </a:lnTo>
                  <a:lnTo>
                    <a:pt x="11976" y="4309"/>
                  </a:lnTo>
                  <a:cubicBezTo>
                    <a:pt x="11789" y="3835"/>
                    <a:pt x="11580" y="3442"/>
                    <a:pt x="11308" y="3072"/>
                  </a:cubicBezTo>
                  <a:lnTo>
                    <a:pt x="11308" y="3072"/>
                  </a:lnTo>
                  <a:lnTo>
                    <a:pt x="11580" y="2507"/>
                  </a:lnTo>
                  <a:lnTo>
                    <a:pt x="10753" y="1655"/>
                  </a:lnTo>
                  <a:lnTo>
                    <a:pt x="10264" y="1830"/>
                  </a:lnTo>
                  <a:lnTo>
                    <a:pt x="10264" y="1830"/>
                  </a:lnTo>
                  <a:cubicBezTo>
                    <a:pt x="9900" y="1546"/>
                    <a:pt x="9448" y="1282"/>
                    <a:pt x="9061" y="1075"/>
                  </a:cubicBezTo>
                  <a:lnTo>
                    <a:pt x="9061" y="1075"/>
                  </a:lnTo>
                  <a:lnTo>
                    <a:pt x="8973" y="527"/>
                  </a:lnTo>
                  <a:lnTo>
                    <a:pt x="7820" y="101"/>
                  </a:lnTo>
                  <a:lnTo>
                    <a:pt x="7496" y="526"/>
                  </a:lnTo>
                  <a:lnTo>
                    <a:pt x="7496" y="526"/>
                  </a:lnTo>
                  <a:cubicBezTo>
                    <a:pt x="7175" y="521"/>
                    <a:pt x="6785" y="401"/>
                    <a:pt x="6467" y="401"/>
                  </a:cubicBezTo>
                  <a:lnTo>
                    <a:pt x="5946" y="401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349;p51"/>
            <p:cNvSpPr/>
            <p:nvPr/>
          </p:nvSpPr>
          <p:spPr>
            <a:xfrm>
              <a:off x="1682886" y="3589077"/>
              <a:ext cx="1913622" cy="79132"/>
            </a:xfrm>
            <a:custGeom>
              <a:avLst/>
              <a:gdLst/>
              <a:ahLst/>
              <a:cxnLst/>
              <a:rect l="l" t="t" r="r" b="b"/>
              <a:pathLst>
                <a:path w="96392" h="3986" extrusionOk="0">
                  <a:moveTo>
                    <a:pt x="0" y="0"/>
                  </a:moveTo>
                  <a:lnTo>
                    <a:pt x="0" y="3985"/>
                  </a:lnTo>
                  <a:lnTo>
                    <a:pt x="96392" y="3985"/>
                  </a:lnTo>
                  <a:lnTo>
                    <a:pt x="963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350;p51"/>
            <p:cNvSpPr/>
            <p:nvPr/>
          </p:nvSpPr>
          <p:spPr>
            <a:xfrm>
              <a:off x="1680881" y="3587091"/>
              <a:ext cx="1917613" cy="85088"/>
            </a:xfrm>
            <a:custGeom>
              <a:avLst/>
              <a:gdLst/>
              <a:ahLst/>
              <a:cxnLst/>
              <a:rect l="l" t="t" r="r" b="b"/>
              <a:pathLst>
                <a:path w="96593" h="4286" extrusionOk="0">
                  <a:moveTo>
                    <a:pt x="96267" y="326"/>
                  </a:moveTo>
                  <a:lnTo>
                    <a:pt x="96267" y="3985"/>
                  </a:lnTo>
                  <a:lnTo>
                    <a:pt x="302" y="3985"/>
                  </a:lnTo>
                  <a:lnTo>
                    <a:pt x="302" y="326"/>
                  </a:lnTo>
                  <a:close/>
                  <a:moveTo>
                    <a:pt x="1" y="0"/>
                  </a:moveTo>
                  <a:lnTo>
                    <a:pt x="1" y="4286"/>
                  </a:lnTo>
                  <a:lnTo>
                    <a:pt x="96593" y="4286"/>
                  </a:lnTo>
                  <a:lnTo>
                    <a:pt x="96593" y="4085"/>
                  </a:lnTo>
                  <a:lnTo>
                    <a:pt x="96593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351;p51"/>
            <p:cNvSpPr/>
            <p:nvPr/>
          </p:nvSpPr>
          <p:spPr>
            <a:xfrm>
              <a:off x="1682886" y="2565105"/>
              <a:ext cx="1913622" cy="76631"/>
            </a:xfrm>
            <a:custGeom>
              <a:avLst/>
              <a:gdLst/>
              <a:ahLst/>
              <a:cxnLst/>
              <a:rect l="l" t="t" r="r" b="b"/>
              <a:pathLst>
                <a:path w="96392" h="3860" extrusionOk="0">
                  <a:moveTo>
                    <a:pt x="0" y="0"/>
                  </a:moveTo>
                  <a:lnTo>
                    <a:pt x="0" y="3860"/>
                  </a:lnTo>
                  <a:lnTo>
                    <a:pt x="96392" y="3860"/>
                  </a:lnTo>
                  <a:lnTo>
                    <a:pt x="963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352;p51"/>
            <p:cNvSpPr/>
            <p:nvPr/>
          </p:nvSpPr>
          <p:spPr>
            <a:xfrm>
              <a:off x="1680881" y="2561114"/>
              <a:ext cx="1917613" cy="85108"/>
            </a:xfrm>
            <a:custGeom>
              <a:avLst/>
              <a:gdLst/>
              <a:ahLst/>
              <a:cxnLst/>
              <a:rect l="l" t="t" r="r" b="b"/>
              <a:pathLst>
                <a:path w="96593" h="4287" extrusionOk="0">
                  <a:moveTo>
                    <a:pt x="96267" y="301"/>
                  </a:moveTo>
                  <a:lnTo>
                    <a:pt x="96267" y="3960"/>
                  </a:lnTo>
                  <a:lnTo>
                    <a:pt x="302" y="3960"/>
                  </a:lnTo>
                  <a:lnTo>
                    <a:pt x="302" y="301"/>
                  </a:lnTo>
                  <a:close/>
                  <a:moveTo>
                    <a:pt x="1" y="1"/>
                  </a:moveTo>
                  <a:lnTo>
                    <a:pt x="1" y="4286"/>
                  </a:lnTo>
                  <a:lnTo>
                    <a:pt x="96593" y="4286"/>
                  </a:lnTo>
                  <a:lnTo>
                    <a:pt x="96593" y="4061"/>
                  </a:lnTo>
                  <a:lnTo>
                    <a:pt x="965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353;p51"/>
            <p:cNvSpPr/>
            <p:nvPr/>
          </p:nvSpPr>
          <p:spPr>
            <a:xfrm>
              <a:off x="1713717" y="2587975"/>
              <a:ext cx="31367" cy="30871"/>
            </a:xfrm>
            <a:custGeom>
              <a:avLst/>
              <a:gdLst/>
              <a:ahLst/>
              <a:cxnLst/>
              <a:rect l="l" t="t" r="r" b="b"/>
              <a:pathLst>
                <a:path w="1580" h="1555" extrusionOk="0">
                  <a:moveTo>
                    <a:pt x="853" y="1"/>
                  </a:moveTo>
                  <a:cubicBezTo>
                    <a:pt x="427" y="1"/>
                    <a:pt x="1" y="302"/>
                    <a:pt x="1" y="828"/>
                  </a:cubicBezTo>
                  <a:cubicBezTo>
                    <a:pt x="1" y="1254"/>
                    <a:pt x="427" y="1555"/>
                    <a:pt x="853" y="1555"/>
                  </a:cubicBezTo>
                  <a:cubicBezTo>
                    <a:pt x="1254" y="1555"/>
                    <a:pt x="1580" y="1254"/>
                    <a:pt x="1580" y="828"/>
                  </a:cubicBezTo>
                  <a:cubicBezTo>
                    <a:pt x="1580" y="302"/>
                    <a:pt x="1254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354;p51"/>
            <p:cNvSpPr/>
            <p:nvPr/>
          </p:nvSpPr>
          <p:spPr>
            <a:xfrm>
              <a:off x="1711732" y="2585989"/>
              <a:ext cx="37343" cy="37343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953" y="301"/>
                  </a:moveTo>
                  <a:cubicBezTo>
                    <a:pt x="1254" y="301"/>
                    <a:pt x="1580" y="527"/>
                    <a:pt x="1580" y="928"/>
                  </a:cubicBezTo>
                  <a:cubicBezTo>
                    <a:pt x="1580" y="1254"/>
                    <a:pt x="1254" y="1555"/>
                    <a:pt x="953" y="1555"/>
                  </a:cubicBezTo>
                  <a:cubicBezTo>
                    <a:pt x="627" y="1555"/>
                    <a:pt x="326" y="1254"/>
                    <a:pt x="326" y="928"/>
                  </a:cubicBezTo>
                  <a:cubicBezTo>
                    <a:pt x="326" y="527"/>
                    <a:pt x="627" y="301"/>
                    <a:pt x="953" y="301"/>
                  </a:cubicBezTo>
                  <a:close/>
                  <a:moveTo>
                    <a:pt x="953" y="1"/>
                  </a:moveTo>
                  <a:cubicBezTo>
                    <a:pt x="427" y="1"/>
                    <a:pt x="1" y="402"/>
                    <a:pt x="1" y="928"/>
                  </a:cubicBezTo>
                  <a:cubicBezTo>
                    <a:pt x="1" y="1454"/>
                    <a:pt x="427" y="1880"/>
                    <a:pt x="953" y="1880"/>
                  </a:cubicBezTo>
                  <a:cubicBezTo>
                    <a:pt x="1479" y="1880"/>
                    <a:pt x="1880" y="1454"/>
                    <a:pt x="1880" y="928"/>
                  </a:cubicBezTo>
                  <a:cubicBezTo>
                    <a:pt x="1880" y="402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355;p51"/>
            <p:cNvSpPr/>
            <p:nvPr/>
          </p:nvSpPr>
          <p:spPr>
            <a:xfrm>
              <a:off x="1771944" y="2587975"/>
              <a:ext cx="31367" cy="30871"/>
            </a:xfrm>
            <a:custGeom>
              <a:avLst/>
              <a:gdLst/>
              <a:ahLst/>
              <a:cxnLst/>
              <a:rect l="l" t="t" r="r" b="b"/>
              <a:pathLst>
                <a:path w="1580" h="1555" extrusionOk="0">
                  <a:moveTo>
                    <a:pt x="827" y="1"/>
                  </a:moveTo>
                  <a:cubicBezTo>
                    <a:pt x="426" y="1"/>
                    <a:pt x="0" y="302"/>
                    <a:pt x="0" y="828"/>
                  </a:cubicBezTo>
                  <a:cubicBezTo>
                    <a:pt x="0" y="1254"/>
                    <a:pt x="426" y="1555"/>
                    <a:pt x="827" y="1555"/>
                  </a:cubicBezTo>
                  <a:cubicBezTo>
                    <a:pt x="1253" y="1555"/>
                    <a:pt x="1579" y="1254"/>
                    <a:pt x="1579" y="828"/>
                  </a:cubicBezTo>
                  <a:cubicBezTo>
                    <a:pt x="1579" y="302"/>
                    <a:pt x="1253" y="1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356;p51"/>
            <p:cNvSpPr/>
            <p:nvPr/>
          </p:nvSpPr>
          <p:spPr>
            <a:xfrm>
              <a:off x="1769959" y="2585989"/>
              <a:ext cx="37323" cy="37343"/>
            </a:xfrm>
            <a:custGeom>
              <a:avLst/>
              <a:gdLst/>
              <a:ahLst/>
              <a:cxnLst/>
              <a:rect l="l" t="t" r="r" b="b"/>
              <a:pathLst>
                <a:path w="1880" h="1881" extrusionOk="0">
                  <a:moveTo>
                    <a:pt x="927" y="301"/>
                  </a:moveTo>
                  <a:cubicBezTo>
                    <a:pt x="1253" y="301"/>
                    <a:pt x="1554" y="527"/>
                    <a:pt x="1554" y="928"/>
                  </a:cubicBezTo>
                  <a:cubicBezTo>
                    <a:pt x="1554" y="1254"/>
                    <a:pt x="1253" y="1555"/>
                    <a:pt x="927" y="1555"/>
                  </a:cubicBezTo>
                  <a:cubicBezTo>
                    <a:pt x="627" y="1555"/>
                    <a:pt x="301" y="1254"/>
                    <a:pt x="301" y="928"/>
                  </a:cubicBezTo>
                  <a:cubicBezTo>
                    <a:pt x="301" y="527"/>
                    <a:pt x="627" y="301"/>
                    <a:pt x="927" y="301"/>
                  </a:cubicBezTo>
                  <a:close/>
                  <a:moveTo>
                    <a:pt x="927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4"/>
                    <a:pt x="426" y="1880"/>
                    <a:pt x="927" y="1880"/>
                  </a:cubicBezTo>
                  <a:cubicBezTo>
                    <a:pt x="1454" y="1880"/>
                    <a:pt x="1880" y="1454"/>
                    <a:pt x="1880" y="928"/>
                  </a:cubicBezTo>
                  <a:cubicBezTo>
                    <a:pt x="1880" y="402"/>
                    <a:pt x="1454" y="1"/>
                    <a:pt x="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357;p51"/>
            <p:cNvSpPr/>
            <p:nvPr/>
          </p:nvSpPr>
          <p:spPr>
            <a:xfrm>
              <a:off x="1830152" y="2587975"/>
              <a:ext cx="32856" cy="30871"/>
            </a:xfrm>
            <a:custGeom>
              <a:avLst/>
              <a:gdLst/>
              <a:ahLst/>
              <a:cxnLst/>
              <a:rect l="l" t="t" r="r" b="b"/>
              <a:pathLst>
                <a:path w="1655" h="1555" extrusionOk="0">
                  <a:moveTo>
                    <a:pt x="828" y="1"/>
                  </a:moveTo>
                  <a:cubicBezTo>
                    <a:pt x="402" y="1"/>
                    <a:pt x="1" y="302"/>
                    <a:pt x="1" y="828"/>
                  </a:cubicBezTo>
                  <a:cubicBezTo>
                    <a:pt x="1" y="1254"/>
                    <a:pt x="402" y="1555"/>
                    <a:pt x="828" y="1555"/>
                  </a:cubicBezTo>
                  <a:cubicBezTo>
                    <a:pt x="1254" y="1555"/>
                    <a:pt x="1655" y="1254"/>
                    <a:pt x="1655" y="828"/>
                  </a:cubicBezTo>
                  <a:cubicBezTo>
                    <a:pt x="1655" y="302"/>
                    <a:pt x="1254" y="1"/>
                    <a:pt x="8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358;p51"/>
            <p:cNvSpPr/>
            <p:nvPr/>
          </p:nvSpPr>
          <p:spPr>
            <a:xfrm>
              <a:off x="1828167" y="2585989"/>
              <a:ext cx="37343" cy="37343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928" y="301"/>
                  </a:moveTo>
                  <a:cubicBezTo>
                    <a:pt x="1254" y="301"/>
                    <a:pt x="1554" y="527"/>
                    <a:pt x="1554" y="928"/>
                  </a:cubicBezTo>
                  <a:cubicBezTo>
                    <a:pt x="1554" y="1254"/>
                    <a:pt x="1254" y="1555"/>
                    <a:pt x="928" y="1555"/>
                  </a:cubicBezTo>
                  <a:cubicBezTo>
                    <a:pt x="627" y="1555"/>
                    <a:pt x="301" y="1254"/>
                    <a:pt x="301" y="928"/>
                  </a:cubicBezTo>
                  <a:cubicBezTo>
                    <a:pt x="301" y="527"/>
                    <a:pt x="627" y="301"/>
                    <a:pt x="928" y="301"/>
                  </a:cubicBezTo>
                  <a:close/>
                  <a:moveTo>
                    <a:pt x="928" y="1"/>
                  </a:moveTo>
                  <a:cubicBezTo>
                    <a:pt x="401" y="1"/>
                    <a:pt x="0" y="402"/>
                    <a:pt x="0" y="928"/>
                  </a:cubicBezTo>
                  <a:cubicBezTo>
                    <a:pt x="0" y="1454"/>
                    <a:pt x="401" y="1880"/>
                    <a:pt x="928" y="1880"/>
                  </a:cubicBezTo>
                  <a:cubicBezTo>
                    <a:pt x="1454" y="1880"/>
                    <a:pt x="1880" y="1454"/>
                    <a:pt x="1880" y="928"/>
                  </a:cubicBezTo>
                  <a:cubicBezTo>
                    <a:pt x="1880" y="402"/>
                    <a:pt x="1454" y="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359;p51"/>
            <p:cNvSpPr/>
            <p:nvPr/>
          </p:nvSpPr>
          <p:spPr>
            <a:xfrm>
              <a:off x="1502268" y="2161146"/>
              <a:ext cx="727951" cy="418391"/>
            </a:xfrm>
            <a:custGeom>
              <a:avLst/>
              <a:gdLst/>
              <a:ahLst/>
              <a:cxnLst/>
              <a:rect l="l" t="t" r="r" b="b"/>
              <a:pathLst>
                <a:path w="36668" h="21075" extrusionOk="0">
                  <a:moveTo>
                    <a:pt x="30473" y="0"/>
                  </a:moveTo>
                  <a:cubicBezTo>
                    <a:pt x="27920" y="0"/>
                    <a:pt x="23583" y="379"/>
                    <a:pt x="16416" y="1877"/>
                  </a:cubicBezTo>
                  <a:cubicBezTo>
                    <a:pt x="2005" y="4784"/>
                    <a:pt x="0" y="7391"/>
                    <a:pt x="0" y="7391"/>
                  </a:cubicBezTo>
                  <a:lnTo>
                    <a:pt x="2832" y="21075"/>
                  </a:lnTo>
                  <a:cubicBezTo>
                    <a:pt x="2832" y="21075"/>
                    <a:pt x="4812" y="18468"/>
                    <a:pt x="19324" y="15436"/>
                  </a:cubicBezTo>
                  <a:cubicBezTo>
                    <a:pt x="26162" y="13997"/>
                    <a:pt x="30416" y="13619"/>
                    <a:pt x="32998" y="13619"/>
                  </a:cubicBezTo>
                  <a:cubicBezTo>
                    <a:pt x="35857" y="13619"/>
                    <a:pt x="36667" y="14082"/>
                    <a:pt x="36667" y="14082"/>
                  </a:cubicBezTo>
                  <a:lnTo>
                    <a:pt x="33835" y="398"/>
                  </a:lnTo>
                  <a:cubicBezTo>
                    <a:pt x="33835" y="398"/>
                    <a:pt x="33090" y="0"/>
                    <a:pt x="304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360;p51"/>
            <p:cNvSpPr/>
            <p:nvPr/>
          </p:nvSpPr>
          <p:spPr>
            <a:xfrm>
              <a:off x="1496292" y="2156600"/>
              <a:ext cx="737898" cy="428238"/>
            </a:xfrm>
            <a:custGeom>
              <a:avLst/>
              <a:gdLst/>
              <a:ahLst/>
              <a:cxnLst/>
              <a:rect l="l" t="t" r="r" b="b"/>
              <a:pathLst>
                <a:path w="37169" h="21571" extrusionOk="0">
                  <a:moveTo>
                    <a:pt x="30602" y="427"/>
                  </a:moveTo>
                  <a:cubicBezTo>
                    <a:pt x="31956" y="427"/>
                    <a:pt x="32783" y="527"/>
                    <a:pt x="33309" y="627"/>
                  </a:cubicBezTo>
                  <a:cubicBezTo>
                    <a:pt x="33635" y="727"/>
                    <a:pt x="33735" y="727"/>
                    <a:pt x="33835" y="727"/>
                  </a:cubicBezTo>
                  <a:lnTo>
                    <a:pt x="33936" y="853"/>
                  </a:lnTo>
                  <a:lnTo>
                    <a:pt x="33961" y="853"/>
                  </a:lnTo>
                  <a:lnTo>
                    <a:pt x="36675" y="13964"/>
                  </a:lnTo>
                  <a:lnTo>
                    <a:pt x="36675" y="13964"/>
                  </a:lnTo>
                  <a:cubicBezTo>
                    <a:pt x="36209" y="13809"/>
                    <a:pt x="35257" y="13585"/>
                    <a:pt x="33409" y="13585"/>
                  </a:cubicBezTo>
                  <a:cubicBezTo>
                    <a:pt x="30803" y="13585"/>
                    <a:pt x="26517" y="14011"/>
                    <a:pt x="19524" y="15464"/>
                  </a:cubicBezTo>
                  <a:cubicBezTo>
                    <a:pt x="12331" y="16918"/>
                    <a:pt x="8146" y="18397"/>
                    <a:pt x="5840" y="19424"/>
                  </a:cubicBezTo>
                  <a:cubicBezTo>
                    <a:pt x="4399" y="20089"/>
                    <a:pt x="3619" y="20584"/>
                    <a:pt x="3239" y="20858"/>
                  </a:cubicBezTo>
                  <a:lnTo>
                    <a:pt x="3239" y="20858"/>
                  </a:lnTo>
                  <a:lnTo>
                    <a:pt x="466" y="7805"/>
                  </a:lnTo>
                  <a:lnTo>
                    <a:pt x="466" y="7805"/>
                  </a:lnTo>
                  <a:cubicBezTo>
                    <a:pt x="820" y="7448"/>
                    <a:pt x="3596" y="4955"/>
                    <a:pt x="16818" y="2306"/>
                  </a:cubicBezTo>
                  <a:cubicBezTo>
                    <a:pt x="23810" y="853"/>
                    <a:pt x="28096" y="427"/>
                    <a:pt x="30602" y="427"/>
                  </a:cubicBezTo>
                  <a:close/>
                  <a:moveTo>
                    <a:pt x="30602" y="1"/>
                  </a:moveTo>
                  <a:cubicBezTo>
                    <a:pt x="27996" y="1"/>
                    <a:pt x="23710" y="427"/>
                    <a:pt x="16717" y="1880"/>
                  </a:cubicBezTo>
                  <a:cubicBezTo>
                    <a:pt x="9499" y="3359"/>
                    <a:pt x="5314" y="4712"/>
                    <a:pt x="3033" y="5740"/>
                  </a:cubicBezTo>
                  <a:cubicBezTo>
                    <a:pt x="627" y="6793"/>
                    <a:pt x="101" y="7519"/>
                    <a:pt x="101" y="7519"/>
                  </a:cubicBezTo>
                  <a:cubicBezTo>
                    <a:pt x="101" y="7620"/>
                    <a:pt x="0" y="7620"/>
                    <a:pt x="101" y="7745"/>
                  </a:cubicBezTo>
                  <a:lnTo>
                    <a:pt x="2933" y="21404"/>
                  </a:lnTo>
                  <a:cubicBezTo>
                    <a:pt x="2933" y="21494"/>
                    <a:pt x="2984" y="21570"/>
                    <a:pt x="3050" y="21570"/>
                  </a:cubicBezTo>
                  <a:cubicBezTo>
                    <a:pt x="3076" y="21570"/>
                    <a:pt x="3105" y="21558"/>
                    <a:pt x="3133" y="21529"/>
                  </a:cubicBezTo>
                  <a:cubicBezTo>
                    <a:pt x="3232" y="21529"/>
                    <a:pt x="3331" y="21408"/>
                    <a:pt x="3334" y="21309"/>
                  </a:cubicBezTo>
                  <a:lnTo>
                    <a:pt x="3334" y="21309"/>
                  </a:lnTo>
                  <a:cubicBezTo>
                    <a:pt x="3891" y="20814"/>
                    <a:pt x="6997" y="18515"/>
                    <a:pt x="19625" y="15890"/>
                  </a:cubicBezTo>
                  <a:cubicBezTo>
                    <a:pt x="26617" y="14412"/>
                    <a:pt x="30903" y="14011"/>
                    <a:pt x="33409" y="14011"/>
                  </a:cubicBezTo>
                  <a:cubicBezTo>
                    <a:pt x="34763" y="14011"/>
                    <a:pt x="35615" y="14111"/>
                    <a:pt x="36141" y="14211"/>
                  </a:cubicBezTo>
                  <a:cubicBezTo>
                    <a:pt x="36442" y="14311"/>
                    <a:pt x="36642" y="14311"/>
                    <a:pt x="36768" y="14412"/>
                  </a:cubicBezTo>
                  <a:cubicBezTo>
                    <a:pt x="36768" y="14482"/>
                    <a:pt x="36817" y="14564"/>
                    <a:pt x="36881" y="14564"/>
                  </a:cubicBezTo>
                  <a:cubicBezTo>
                    <a:pt x="36908" y="14564"/>
                    <a:pt x="36938" y="14549"/>
                    <a:pt x="36968" y="14512"/>
                  </a:cubicBezTo>
                  <a:cubicBezTo>
                    <a:pt x="37068" y="14512"/>
                    <a:pt x="37169" y="14412"/>
                    <a:pt x="37169" y="14311"/>
                  </a:cubicBezTo>
                  <a:cubicBezTo>
                    <a:pt x="37169" y="14311"/>
                    <a:pt x="37169" y="14220"/>
                    <a:pt x="37138" y="14160"/>
                  </a:cubicBezTo>
                  <a:lnTo>
                    <a:pt x="37138" y="14160"/>
                  </a:lnTo>
                  <a:lnTo>
                    <a:pt x="34362" y="627"/>
                  </a:lnTo>
                  <a:cubicBezTo>
                    <a:pt x="34362" y="527"/>
                    <a:pt x="34261" y="527"/>
                    <a:pt x="34261" y="427"/>
                  </a:cubicBezTo>
                  <a:cubicBezTo>
                    <a:pt x="34136" y="427"/>
                    <a:pt x="33309" y="1"/>
                    <a:pt x="30602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361;p51"/>
            <p:cNvSpPr/>
            <p:nvPr/>
          </p:nvSpPr>
          <p:spPr>
            <a:xfrm>
              <a:off x="2354575" y="2059084"/>
              <a:ext cx="8477" cy="269696"/>
            </a:xfrm>
            <a:custGeom>
              <a:avLst/>
              <a:gdLst/>
              <a:ahLst/>
              <a:cxnLst/>
              <a:rect l="l" t="t" r="r" b="b"/>
              <a:pathLst>
                <a:path w="427" h="13585" extrusionOk="0">
                  <a:moveTo>
                    <a:pt x="201" y="0"/>
                  </a:moveTo>
                  <a:cubicBezTo>
                    <a:pt x="101" y="0"/>
                    <a:pt x="1" y="126"/>
                    <a:pt x="1" y="226"/>
                  </a:cubicBezTo>
                  <a:lnTo>
                    <a:pt x="1" y="13384"/>
                  </a:lnTo>
                  <a:cubicBezTo>
                    <a:pt x="1" y="13484"/>
                    <a:pt x="101" y="13584"/>
                    <a:pt x="201" y="13584"/>
                  </a:cubicBezTo>
                  <a:cubicBezTo>
                    <a:pt x="302" y="13584"/>
                    <a:pt x="427" y="13484"/>
                    <a:pt x="427" y="13384"/>
                  </a:cubicBezTo>
                  <a:lnTo>
                    <a:pt x="427" y="226"/>
                  </a:lnTo>
                  <a:cubicBezTo>
                    <a:pt x="427" y="126"/>
                    <a:pt x="302" y="0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362;p51"/>
            <p:cNvSpPr/>
            <p:nvPr/>
          </p:nvSpPr>
          <p:spPr>
            <a:xfrm>
              <a:off x="2344133" y="2250145"/>
              <a:ext cx="28885" cy="28866"/>
            </a:xfrm>
            <a:custGeom>
              <a:avLst/>
              <a:gdLst/>
              <a:ahLst/>
              <a:cxnLst/>
              <a:rect l="l" t="t" r="r" b="b"/>
              <a:pathLst>
                <a:path w="1455" h="1454" extrusionOk="0">
                  <a:moveTo>
                    <a:pt x="727" y="0"/>
                  </a:moveTo>
                  <a:cubicBezTo>
                    <a:pt x="326" y="0"/>
                    <a:pt x="0" y="301"/>
                    <a:pt x="0" y="727"/>
                  </a:cubicBezTo>
                  <a:cubicBezTo>
                    <a:pt x="0" y="1153"/>
                    <a:pt x="326" y="1454"/>
                    <a:pt x="727" y="1454"/>
                  </a:cubicBezTo>
                  <a:cubicBezTo>
                    <a:pt x="1153" y="1454"/>
                    <a:pt x="1454" y="1153"/>
                    <a:pt x="1454" y="727"/>
                  </a:cubicBezTo>
                  <a:cubicBezTo>
                    <a:pt x="1454" y="301"/>
                    <a:pt x="1153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363;p51"/>
            <p:cNvSpPr/>
            <p:nvPr/>
          </p:nvSpPr>
          <p:spPr>
            <a:xfrm>
              <a:off x="2323228" y="2324770"/>
              <a:ext cx="72680" cy="151276"/>
            </a:xfrm>
            <a:custGeom>
              <a:avLst/>
              <a:gdLst/>
              <a:ahLst/>
              <a:cxnLst/>
              <a:rect l="l" t="t" r="r" b="b"/>
              <a:pathLst>
                <a:path w="3661" h="7620" extrusionOk="0">
                  <a:moveTo>
                    <a:pt x="1053" y="1"/>
                  </a:moveTo>
                  <a:cubicBezTo>
                    <a:pt x="753" y="1"/>
                    <a:pt x="427" y="301"/>
                    <a:pt x="427" y="627"/>
                  </a:cubicBezTo>
                  <a:lnTo>
                    <a:pt x="1" y="7620"/>
                  </a:lnTo>
                  <a:lnTo>
                    <a:pt x="3660" y="7620"/>
                  </a:lnTo>
                  <a:lnTo>
                    <a:pt x="3259" y="627"/>
                  </a:lnTo>
                  <a:cubicBezTo>
                    <a:pt x="3259" y="301"/>
                    <a:pt x="2933" y="1"/>
                    <a:pt x="2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364;p51"/>
            <p:cNvSpPr/>
            <p:nvPr/>
          </p:nvSpPr>
          <p:spPr>
            <a:xfrm>
              <a:off x="2767051" y="2332731"/>
              <a:ext cx="1509127" cy="1051369"/>
            </a:xfrm>
            <a:custGeom>
              <a:avLst/>
              <a:gdLst/>
              <a:ahLst/>
              <a:cxnLst/>
              <a:rect l="l" t="t" r="r" b="b"/>
              <a:pathLst>
                <a:path w="76017" h="52959" extrusionOk="0">
                  <a:moveTo>
                    <a:pt x="1" y="1"/>
                  </a:moveTo>
                  <a:lnTo>
                    <a:pt x="1" y="52958"/>
                  </a:lnTo>
                  <a:lnTo>
                    <a:pt x="76016" y="52958"/>
                  </a:lnTo>
                  <a:lnTo>
                    <a:pt x="760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365;p51"/>
            <p:cNvSpPr/>
            <p:nvPr/>
          </p:nvSpPr>
          <p:spPr>
            <a:xfrm>
              <a:off x="2765066" y="2330746"/>
              <a:ext cx="1513594" cy="1057324"/>
            </a:xfrm>
            <a:custGeom>
              <a:avLst/>
              <a:gdLst/>
              <a:ahLst/>
              <a:cxnLst/>
              <a:rect l="l" t="t" r="r" b="b"/>
              <a:pathLst>
                <a:path w="76242" h="53259" extrusionOk="0">
                  <a:moveTo>
                    <a:pt x="75916" y="326"/>
                  </a:moveTo>
                  <a:lnTo>
                    <a:pt x="75916" y="52958"/>
                  </a:lnTo>
                  <a:lnTo>
                    <a:pt x="301" y="52958"/>
                  </a:lnTo>
                  <a:lnTo>
                    <a:pt x="301" y="326"/>
                  </a:lnTo>
                  <a:close/>
                  <a:moveTo>
                    <a:pt x="1" y="0"/>
                  </a:moveTo>
                  <a:lnTo>
                    <a:pt x="1" y="101"/>
                  </a:lnTo>
                  <a:lnTo>
                    <a:pt x="1" y="53058"/>
                  </a:lnTo>
                  <a:lnTo>
                    <a:pt x="1" y="53259"/>
                  </a:lnTo>
                  <a:lnTo>
                    <a:pt x="76242" y="53259"/>
                  </a:lnTo>
                  <a:lnTo>
                    <a:pt x="76242" y="53058"/>
                  </a:lnTo>
                  <a:lnTo>
                    <a:pt x="76242" y="101"/>
                  </a:lnTo>
                  <a:lnTo>
                    <a:pt x="76242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366;p51"/>
            <p:cNvSpPr/>
            <p:nvPr/>
          </p:nvSpPr>
          <p:spPr>
            <a:xfrm>
              <a:off x="2810845" y="2378511"/>
              <a:ext cx="1422035" cy="961794"/>
            </a:xfrm>
            <a:custGeom>
              <a:avLst/>
              <a:gdLst/>
              <a:ahLst/>
              <a:cxnLst/>
              <a:rect l="l" t="t" r="r" b="b"/>
              <a:pathLst>
                <a:path w="71630" h="48447" extrusionOk="0">
                  <a:moveTo>
                    <a:pt x="5213" y="1"/>
                  </a:moveTo>
                  <a:cubicBezTo>
                    <a:pt x="5213" y="2833"/>
                    <a:pt x="2908" y="5214"/>
                    <a:pt x="0" y="5214"/>
                  </a:cubicBezTo>
                  <a:lnTo>
                    <a:pt x="0" y="43234"/>
                  </a:lnTo>
                  <a:cubicBezTo>
                    <a:pt x="2908" y="43234"/>
                    <a:pt x="5213" y="45640"/>
                    <a:pt x="5213" y="48447"/>
                  </a:cubicBezTo>
                  <a:lnTo>
                    <a:pt x="66417" y="48447"/>
                  </a:lnTo>
                  <a:cubicBezTo>
                    <a:pt x="66417" y="45640"/>
                    <a:pt x="68697" y="43234"/>
                    <a:pt x="71630" y="43234"/>
                  </a:cubicBezTo>
                  <a:lnTo>
                    <a:pt x="71630" y="5214"/>
                  </a:lnTo>
                  <a:cubicBezTo>
                    <a:pt x="68697" y="5214"/>
                    <a:pt x="66417" y="2833"/>
                    <a:pt x="664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367;p51"/>
            <p:cNvSpPr/>
            <p:nvPr/>
          </p:nvSpPr>
          <p:spPr>
            <a:xfrm>
              <a:off x="2808364" y="2374540"/>
              <a:ext cx="1426521" cy="970251"/>
            </a:xfrm>
            <a:custGeom>
              <a:avLst/>
              <a:gdLst/>
              <a:ahLst/>
              <a:cxnLst/>
              <a:rect l="l" t="t" r="r" b="b"/>
              <a:pathLst>
                <a:path w="71856" h="48873" extrusionOk="0">
                  <a:moveTo>
                    <a:pt x="66317" y="301"/>
                  </a:moveTo>
                  <a:cubicBezTo>
                    <a:pt x="66370" y="3123"/>
                    <a:pt x="68651" y="5433"/>
                    <a:pt x="71554" y="5535"/>
                  </a:cubicBezTo>
                  <a:lnTo>
                    <a:pt x="71554" y="5535"/>
                  </a:lnTo>
                  <a:lnTo>
                    <a:pt x="71554" y="43337"/>
                  </a:lnTo>
                  <a:lnTo>
                    <a:pt x="71554" y="43337"/>
                  </a:lnTo>
                  <a:cubicBezTo>
                    <a:pt x="68651" y="43439"/>
                    <a:pt x="66371" y="45749"/>
                    <a:pt x="66317" y="48547"/>
                  </a:cubicBezTo>
                  <a:lnTo>
                    <a:pt x="5538" y="48547"/>
                  </a:lnTo>
                  <a:cubicBezTo>
                    <a:pt x="5485" y="45749"/>
                    <a:pt x="3205" y="43440"/>
                    <a:pt x="326" y="43337"/>
                  </a:cubicBezTo>
                  <a:lnTo>
                    <a:pt x="326" y="43337"/>
                  </a:lnTo>
                  <a:lnTo>
                    <a:pt x="326" y="5535"/>
                  </a:lnTo>
                  <a:lnTo>
                    <a:pt x="326" y="5535"/>
                  </a:lnTo>
                  <a:cubicBezTo>
                    <a:pt x="3205" y="5432"/>
                    <a:pt x="5485" y="3122"/>
                    <a:pt x="5538" y="301"/>
                  </a:cubicBezTo>
                  <a:close/>
                  <a:moveTo>
                    <a:pt x="5338" y="0"/>
                  </a:moveTo>
                  <a:lnTo>
                    <a:pt x="5238" y="100"/>
                  </a:lnTo>
                  <a:lnTo>
                    <a:pt x="5238" y="201"/>
                  </a:lnTo>
                  <a:cubicBezTo>
                    <a:pt x="5238" y="1554"/>
                    <a:pt x="4612" y="2807"/>
                    <a:pt x="3759" y="3759"/>
                  </a:cubicBezTo>
                  <a:cubicBezTo>
                    <a:pt x="2832" y="4687"/>
                    <a:pt x="1579" y="5213"/>
                    <a:pt x="125" y="5213"/>
                  </a:cubicBezTo>
                  <a:lnTo>
                    <a:pt x="0" y="5313"/>
                  </a:lnTo>
                  <a:lnTo>
                    <a:pt x="0" y="5414"/>
                  </a:lnTo>
                  <a:lnTo>
                    <a:pt x="0" y="43434"/>
                  </a:lnTo>
                  <a:lnTo>
                    <a:pt x="0" y="43534"/>
                  </a:lnTo>
                  <a:lnTo>
                    <a:pt x="125" y="43634"/>
                  </a:lnTo>
                  <a:cubicBezTo>
                    <a:pt x="1579" y="43634"/>
                    <a:pt x="2832" y="44161"/>
                    <a:pt x="3759" y="45113"/>
                  </a:cubicBezTo>
                  <a:cubicBezTo>
                    <a:pt x="4612" y="46040"/>
                    <a:pt x="5238" y="47293"/>
                    <a:pt x="5238" y="48647"/>
                  </a:cubicBezTo>
                  <a:lnTo>
                    <a:pt x="5238" y="48772"/>
                  </a:lnTo>
                  <a:lnTo>
                    <a:pt x="5338" y="48872"/>
                  </a:lnTo>
                  <a:lnTo>
                    <a:pt x="66542" y="48872"/>
                  </a:lnTo>
                  <a:cubicBezTo>
                    <a:pt x="66542" y="48872"/>
                    <a:pt x="66642" y="48872"/>
                    <a:pt x="66642" y="48772"/>
                  </a:cubicBezTo>
                  <a:lnTo>
                    <a:pt x="66642" y="48647"/>
                  </a:lnTo>
                  <a:cubicBezTo>
                    <a:pt x="66642" y="47293"/>
                    <a:pt x="67269" y="46040"/>
                    <a:pt x="68096" y="45113"/>
                  </a:cubicBezTo>
                  <a:cubicBezTo>
                    <a:pt x="69048" y="44161"/>
                    <a:pt x="70301" y="43634"/>
                    <a:pt x="71755" y="43634"/>
                  </a:cubicBezTo>
                  <a:cubicBezTo>
                    <a:pt x="71755" y="43634"/>
                    <a:pt x="71855" y="43634"/>
                    <a:pt x="71855" y="43534"/>
                  </a:cubicBezTo>
                  <a:lnTo>
                    <a:pt x="71855" y="43434"/>
                  </a:lnTo>
                  <a:lnTo>
                    <a:pt x="71855" y="5414"/>
                  </a:lnTo>
                  <a:lnTo>
                    <a:pt x="71855" y="5313"/>
                  </a:lnTo>
                  <a:cubicBezTo>
                    <a:pt x="71855" y="5213"/>
                    <a:pt x="71755" y="5213"/>
                    <a:pt x="71755" y="5213"/>
                  </a:cubicBezTo>
                  <a:cubicBezTo>
                    <a:pt x="70301" y="5213"/>
                    <a:pt x="69048" y="4687"/>
                    <a:pt x="68096" y="3759"/>
                  </a:cubicBezTo>
                  <a:cubicBezTo>
                    <a:pt x="67269" y="2807"/>
                    <a:pt x="66642" y="1554"/>
                    <a:pt x="66642" y="201"/>
                  </a:cubicBezTo>
                  <a:lnTo>
                    <a:pt x="66642" y="100"/>
                  </a:lnTo>
                  <a:cubicBezTo>
                    <a:pt x="66642" y="0"/>
                    <a:pt x="66542" y="0"/>
                    <a:pt x="66542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368;p51"/>
            <p:cNvSpPr/>
            <p:nvPr/>
          </p:nvSpPr>
          <p:spPr>
            <a:xfrm>
              <a:off x="2953645" y="2755669"/>
              <a:ext cx="1135940" cy="33352"/>
            </a:xfrm>
            <a:custGeom>
              <a:avLst/>
              <a:gdLst/>
              <a:ahLst/>
              <a:cxnLst/>
              <a:rect l="l" t="t" r="r" b="b"/>
              <a:pathLst>
                <a:path w="57219" h="1680" extrusionOk="0">
                  <a:moveTo>
                    <a:pt x="0" y="0"/>
                  </a:moveTo>
                  <a:lnTo>
                    <a:pt x="0" y="1679"/>
                  </a:lnTo>
                  <a:lnTo>
                    <a:pt x="57219" y="1679"/>
                  </a:lnTo>
                  <a:lnTo>
                    <a:pt x="57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369;p51"/>
            <p:cNvSpPr/>
            <p:nvPr/>
          </p:nvSpPr>
          <p:spPr>
            <a:xfrm>
              <a:off x="2953645" y="2836766"/>
              <a:ext cx="1135940" cy="35337"/>
            </a:xfrm>
            <a:custGeom>
              <a:avLst/>
              <a:gdLst/>
              <a:ahLst/>
              <a:cxnLst/>
              <a:rect l="l" t="t" r="r" b="b"/>
              <a:pathLst>
                <a:path w="57219" h="1780" extrusionOk="0">
                  <a:moveTo>
                    <a:pt x="0" y="0"/>
                  </a:moveTo>
                  <a:lnTo>
                    <a:pt x="0" y="1780"/>
                  </a:lnTo>
                  <a:lnTo>
                    <a:pt x="57219" y="1780"/>
                  </a:lnTo>
                  <a:lnTo>
                    <a:pt x="57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370;p51"/>
            <p:cNvSpPr/>
            <p:nvPr/>
          </p:nvSpPr>
          <p:spPr>
            <a:xfrm>
              <a:off x="2953645" y="2919849"/>
              <a:ext cx="1135940" cy="32856"/>
            </a:xfrm>
            <a:custGeom>
              <a:avLst/>
              <a:gdLst/>
              <a:ahLst/>
              <a:cxnLst/>
              <a:rect l="l" t="t" r="r" b="b"/>
              <a:pathLst>
                <a:path w="57219" h="1655" extrusionOk="0">
                  <a:moveTo>
                    <a:pt x="0" y="1"/>
                  </a:moveTo>
                  <a:lnTo>
                    <a:pt x="0" y="1655"/>
                  </a:lnTo>
                  <a:lnTo>
                    <a:pt x="57219" y="1655"/>
                  </a:lnTo>
                  <a:lnTo>
                    <a:pt x="572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371;p51"/>
            <p:cNvSpPr/>
            <p:nvPr/>
          </p:nvSpPr>
          <p:spPr>
            <a:xfrm>
              <a:off x="3428318" y="3160183"/>
              <a:ext cx="107978" cy="130371"/>
            </a:xfrm>
            <a:custGeom>
              <a:avLst/>
              <a:gdLst/>
              <a:ahLst/>
              <a:cxnLst/>
              <a:rect l="l" t="t" r="r" b="b"/>
              <a:pathLst>
                <a:path w="5439" h="6567" extrusionOk="0">
                  <a:moveTo>
                    <a:pt x="2106" y="0"/>
                  </a:moveTo>
                  <a:lnTo>
                    <a:pt x="0" y="5213"/>
                  </a:lnTo>
                  <a:lnTo>
                    <a:pt x="1980" y="5113"/>
                  </a:lnTo>
                  <a:lnTo>
                    <a:pt x="3359" y="6567"/>
                  </a:lnTo>
                  <a:lnTo>
                    <a:pt x="5439" y="1253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372;p51"/>
            <p:cNvSpPr/>
            <p:nvPr/>
          </p:nvSpPr>
          <p:spPr>
            <a:xfrm>
              <a:off x="3424327" y="3156193"/>
              <a:ext cx="115958" cy="140834"/>
            </a:xfrm>
            <a:custGeom>
              <a:avLst/>
              <a:gdLst/>
              <a:ahLst/>
              <a:cxnLst/>
              <a:rect l="l" t="t" r="r" b="b"/>
              <a:pathLst>
                <a:path w="5841" h="7094" extrusionOk="0">
                  <a:moveTo>
                    <a:pt x="2407" y="402"/>
                  </a:moveTo>
                  <a:lnTo>
                    <a:pt x="5439" y="1555"/>
                  </a:lnTo>
                  <a:lnTo>
                    <a:pt x="3428" y="6439"/>
                  </a:lnTo>
                  <a:lnTo>
                    <a:pt x="3428" y="6439"/>
                  </a:lnTo>
                  <a:lnTo>
                    <a:pt x="2181" y="5214"/>
                  </a:lnTo>
                  <a:lnTo>
                    <a:pt x="427" y="5314"/>
                  </a:lnTo>
                  <a:lnTo>
                    <a:pt x="2407" y="402"/>
                  </a:lnTo>
                  <a:close/>
                  <a:moveTo>
                    <a:pt x="2181" y="1"/>
                  </a:moveTo>
                  <a:lnTo>
                    <a:pt x="1" y="5640"/>
                  </a:lnTo>
                  <a:lnTo>
                    <a:pt x="2081" y="5514"/>
                  </a:lnTo>
                  <a:lnTo>
                    <a:pt x="3560" y="7093"/>
                  </a:lnTo>
                  <a:lnTo>
                    <a:pt x="3660" y="6893"/>
                  </a:lnTo>
                  <a:lnTo>
                    <a:pt x="5840" y="1454"/>
                  </a:lnTo>
                  <a:lnTo>
                    <a:pt x="21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373;p51"/>
            <p:cNvSpPr/>
            <p:nvPr/>
          </p:nvSpPr>
          <p:spPr>
            <a:xfrm>
              <a:off x="3507430" y="3160183"/>
              <a:ext cx="107481" cy="130371"/>
            </a:xfrm>
            <a:custGeom>
              <a:avLst/>
              <a:gdLst/>
              <a:ahLst/>
              <a:cxnLst/>
              <a:rect l="l" t="t" r="r" b="b"/>
              <a:pathLst>
                <a:path w="5414" h="6567" extrusionOk="0">
                  <a:moveTo>
                    <a:pt x="3334" y="0"/>
                  </a:moveTo>
                  <a:lnTo>
                    <a:pt x="0" y="1253"/>
                  </a:lnTo>
                  <a:lnTo>
                    <a:pt x="2081" y="6567"/>
                  </a:lnTo>
                  <a:lnTo>
                    <a:pt x="3434" y="5113"/>
                  </a:lnTo>
                  <a:lnTo>
                    <a:pt x="5414" y="5213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374;p51"/>
            <p:cNvSpPr/>
            <p:nvPr/>
          </p:nvSpPr>
          <p:spPr>
            <a:xfrm>
              <a:off x="3502943" y="3156193"/>
              <a:ext cx="116455" cy="140834"/>
            </a:xfrm>
            <a:custGeom>
              <a:avLst/>
              <a:gdLst/>
              <a:ahLst/>
              <a:cxnLst/>
              <a:rect l="l" t="t" r="r" b="b"/>
              <a:pathLst>
                <a:path w="5866" h="7094" extrusionOk="0">
                  <a:moveTo>
                    <a:pt x="3459" y="402"/>
                  </a:moveTo>
                  <a:lnTo>
                    <a:pt x="5439" y="5314"/>
                  </a:lnTo>
                  <a:lnTo>
                    <a:pt x="3660" y="5214"/>
                  </a:lnTo>
                  <a:lnTo>
                    <a:pt x="2420" y="6454"/>
                  </a:lnTo>
                  <a:lnTo>
                    <a:pt x="427" y="1555"/>
                  </a:lnTo>
                  <a:lnTo>
                    <a:pt x="3459" y="402"/>
                  </a:lnTo>
                  <a:close/>
                  <a:moveTo>
                    <a:pt x="3660" y="1"/>
                  </a:moveTo>
                  <a:lnTo>
                    <a:pt x="1" y="1454"/>
                  </a:lnTo>
                  <a:lnTo>
                    <a:pt x="2307" y="7093"/>
                  </a:lnTo>
                  <a:lnTo>
                    <a:pt x="2407" y="6893"/>
                  </a:lnTo>
                  <a:lnTo>
                    <a:pt x="3760" y="5514"/>
                  </a:lnTo>
                  <a:lnTo>
                    <a:pt x="5865" y="5640"/>
                  </a:lnTo>
                  <a:lnTo>
                    <a:pt x="36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375;p51"/>
            <p:cNvSpPr/>
            <p:nvPr/>
          </p:nvSpPr>
          <p:spPr>
            <a:xfrm>
              <a:off x="3411900" y="3002455"/>
              <a:ext cx="219926" cy="221931"/>
            </a:xfrm>
            <a:custGeom>
              <a:avLst/>
              <a:gdLst/>
              <a:ahLst/>
              <a:cxnLst/>
              <a:rect l="l" t="t" r="r" b="b"/>
              <a:pathLst>
                <a:path w="11078" h="11179" extrusionOk="0">
                  <a:moveTo>
                    <a:pt x="5539" y="0"/>
                  </a:moveTo>
                  <a:lnTo>
                    <a:pt x="4587" y="527"/>
                  </a:lnTo>
                  <a:lnTo>
                    <a:pt x="3659" y="426"/>
                  </a:lnTo>
                  <a:lnTo>
                    <a:pt x="2933" y="1153"/>
                  </a:lnTo>
                  <a:lnTo>
                    <a:pt x="1980" y="1354"/>
                  </a:lnTo>
                  <a:lnTo>
                    <a:pt x="1554" y="2306"/>
                  </a:lnTo>
                  <a:lnTo>
                    <a:pt x="727" y="2832"/>
                  </a:lnTo>
                  <a:lnTo>
                    <a:pt x="727" y="3860"/>
                  </a:lnTo>
                  <a:lnTo>
                    <a:pt x="0" y="4612"/>
                  </a:lnTo>
                  <a:lnTo>
                    <a:pt x="426" y="5639"/>
                  </a:lnTo>
                  <a:lnTo>
                    <a:pt x="0" y="6592"/>
                  </a:lnTo>
                  <a:lnTo>
                    <a:pt x="727" y="7419"/>
                  </a:lnTo>
                  <a:lnTo>
                    <a:pt x="727" y="8371"/>
                  </a:lnTo>
                  <a:lnTo>
                    <a:pt x="1554" y="8998"/>
                  </a:lnTo>
                  <a:lnTo>
                    <a:pt x="1980" y="9925"/>
                  </a:lnTo>
                  <a:lnTo>
                    <a:pt x="2933" y="10126"/>
                  </a:lnTo>
                  <a:lnTo>
                    <a:pt x="3659" y="10878"/>
                  </a:lnTo>
                  <a:lnTo>
                    <a:pt x="4587" y="10752"/>
                  </a:lnTo>
                  <a:lnTo>
                    <a:pt x="5539" y="11178"/>
                  </a:lnTo>
                  <a:lnTo>
                    <a:pt x="6466" y="10752"/>
                  </a:lnTo>
                  <a:lnTo>
                    <a:pt x="7419" y="10878"/>
                  </a:lnTo>
                  <a:lnTo>
                    <a:pt x="8146" y="10126"/>
                  </a:lnTo>
                  <a:lnTo>
                    <a:pt x="9073" y="9925"/>
                  </a:lnTo>
                  <a:lnTo>
                    <a:pt x="9499" y="8998"/>
                  </a:lnTo>
                  <a:lnTo>
                    <a:pt x="10326" y="8371"/>
                  </a:lnTo>
                  <a:lnTo>
                    <a:pt x="10451" y="7419"/>
                  </a:lnTo>
                  <a:lnTo>
                    <a:pt x="11078" y="6592"/>
                  </a:lnTo>
                  <a:lnTo>
                    <a:pt x="10752" y="5639"/>
                  </a:lnTo>
                  <a:lnTo>
                    <a:pt x="11078" y="4612"/>
                  </a:lnTo>
                  <a:lnTo>
                    <a:pt x="10451" y="3860"/>
                  </a:lnTo>
                  <a:lnTo>
                    <a:pt x="10326" y="2832"/>
                  </a:lnTo>
                  <a:lnTo>
                    <a:pt x="9499" y="2306"/>
                  </a:lnTo>
                  <a:lnTo>
                    <a:pt x="9073" y="1354"/>
                  </a:lnTo>
                  <a:lnTo>
                    <a:pt x="8146" y="1153"/>
                  </a:lnTo>
                  <a:lnTo>
                    <a:pt x="7419" y="426"/>
                  </a:lnTo>
                  <a:lnTo>
                    <a:pt x="6466" y="527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376;p51"/>
            <p:cNvSpPr/>
            <p:nvPr/>
          </p:nvSpPr>
          <p:spPr>
            <a:xfrm>
              <a:off x="3409895" y="3000450"/>
              <a:ext cx="223936" cy="227907"/>
            </a:xfrm>
            <a:custGeom>
              <a:avLst/>
              <a:gdLst/>
              <a:ahLst/>
              <a:cxnLst/>
              <a:rect l="l" t="t" r="r" b="b"/>
              <a:pathLst>
                <a:path w="11280" h="11480" extrusionOk="0">
                  <a:moveTo>
                    <a:pt x="5640" y="327"/>
                  </a:moveTo>
                  <a:lnTo>
                    <a:pt x="6467" y="828"/>
                  </a:lnTo>
                  <a:lnTo>
                    <a:pt x="7520" y="628"/>
                  </a:lnTo>
                  <a:lnTo>
                    <a:pt x="8146" y="1354"/>
                  </a:lnTo>
                  <a:lnTo>
                    <a:pt x="9074" y="1580"/>
                  </a:lnTo>
                  <a:lnTo>
                    <a:pt x="9500" y="2507"/>
                  </a:lnTo>
                  <a:lnTo>
                    <a:pt x="10327" y="3034"/>
                  </a:lnTo>
                  <a:lnTo>
                    <a:pt x="10327" y="3961"/>
                  </a:lnTo>
                  <a:lnTo>
                    <a:pt x="10953" y="4813"/>
                  </a:lnTo>
                  <a:lnTo>
                    <a:pt x="10653" y="5740"/>
                  </a:lnTo>
                  <a:lnTo>
                    <a:pt x="10953" y="6693"/>
                  </a:lnTo>
                  <a:lnTo>
                    <a:pt x="10327" y="7420"/>
                  </a:lnTo>
                  <a:lnTo>
                    <a:pt x="10327" y="8472"/>
                  </a:lnTo>
                  <a:lnTo>
                    <a:pt x="9500" y="8973"/>
                  </a:lnTo>
                  <a:lnTo>
                    <a:pt x="9074" y="9826"/>
                  </a:lnTo>
                  <a:lnTo>
                    <a:pt x="8146" y="10026"/>
                  </a:lnTo>
                  <a:lnTo>
                    <a:pt x="7520" y="10753"/>
                  </a:lnTo>
                  <a:lnTo>
                    <a:pt x="6467" y="10653"/>
                  </a:lnTo>
                  <a:lnTo>
                    <a:pt x="5640" y="11079"/>
                  </a:lnTo>
                  <a:lnTo>
                    <a:pt x="4788" y="10653"/>
                  </a:lnTo>
                  <a:lnTo>
                    <a:pt x="3760" y="10753"/>
                  </a:lnTo>
                  <a:lnTo>
                    <a:pt x="3134" y="10026"/>
                  </a:lnTo>
                  <a:lnTo>
                    <a:pt x="2181" y="9826"/>
                  </a:lnTo>
                  <a:lnTo>
                    <a:pt x="1780" y="8973"/>
                  </a:lnTo>
                  <a:lnTo>
                    <a:pt x="928" y="8472"/>
                  </a:lnTo>
                  <a:lnTo>
                    <a:pt x="928" y="7420"/>
                  </a:lnTo>
                  <a:lnTo>
                    <a:pt x="302" y="6693"/>
                  </a:lnTo>
                  <a:lnTo>
                    <a:pt x="628" y="5740"/>
                  </a:lnTo>
                  <a:lnTo>
                    <a:pt x="302" y="4813"/>
                  </a:lnTo>
                  <a:lnTo>
                    <a:pt x="928" y="3961"/>
                  </a:lnTo>
                  <a:lnTo>
                    <a:pt x="928" y="3034"/>
                  </a:lnTo>
                  <a:lnTo>
                    <a:pt x="1780" y="2507"/>
                  </a:lnTo>
                  <a:lnTo>
                    <a:pt x="2181" y="1580"/>
                  </a:lnTo>
                  <a:lnTo>
                    <a:pt x="3134" y="1354"/>
                  </a:lnTo>
                  <a:lnTo>
                    <a:pt x="3760" y="628"/>
                  </a:lnTo>
                  <a:lnTo>
                    <a:pt x="4788" y="828"/>
                  </a:lnTo>
                  <a:lnTo>
                    <a:pt x="5640" y="327"/>
                  </a:lnTo>
                  <a:close/>
                  <a:moveTo>
                    <a:pt x="5640" y="1"/>
                  </a:moveTo>
                  <a:lnTo>
                    <a:pt x="4688" y="427"/>
                  </a:lnTo>
                  <a:lnTo>
                    <a:pt x="3660" y="327"/>
                  </a:lnTo>
                  <a:lnTo>
                    <a:pt x="3034" y="1054"/>
                  </a:lnTo>
                  <a:lnTo>
                    <a:pt x="1981" y="1354"/>
                  </a:lnTo>
                  <a:lnTo>
                    <a:pt x="1555" y="2307"/>
                  </a:lnTo>
                  <a:lnTo>
                    <a:pt x="628" y="2833"/>
                  </a:lnTo>
                  <a:lnTo>
                    <a:pt x="628" y="3861"/>
                  </a:lnTo>
                  <a:lnTo>
                    <a:pt x="1" y="4713"/>
                  </a:lnTo>
                  <a:lnTo>
                    <a:pt x="302" y="5740"/>
                  </a:lnTo>
                  <a:lnTo>
                    <a:pt x="1" y="6693"/>
                  </a:lnTo>
                  <a:lnTo>
                    <a:pt x="628" y="7520"/>
                  </a:lnTo>
                  <a:lnTo>
                    <a:pt x="628" y="8572"/>
                  </a:lnTo>
                  <a:lnTo>
                    <a:pt x="1555" y="9199"/>
                  </a:lnTo>
                  <a:lnTo>
                    <a:pt x="1981" y="10126"/>
                  </a:lnTo>
                  <a:lnTo>
                    <a:pt x="3034" y="10352"/>
                  </a:lnTo>
                  <a:lnTo>
                    <a:pt x="3660" y="11179"/>
                  </a:lnTo>
                  <a:lnTo>
                    <a:pt x="4688" y="10979"/>
                  </a:lnTo>
                  <a:lnTo>
                    <a:pt x="5640" y="11480"/>
                  </a:lnTo>
                  <a:lnTo>
                    <a:pt x="6567" y="10979"/>
                  </a:lnTo>
                  <a:lnTo>
                    <a:pt x="7620" y="11179"/>
                  </a:lnTo>
                  <a:lnTo>
                    <a:pt x="8347" y="10352"/>
                  </a:lnTo>
                  <a:lnTo>
                    <a:pt x="9299" y="10126"/>
                  </a:lnTo>
                  <a:lnTo>
                    <a:pt x="9700" y="9199"/>
                  </a:lnTo>
                  <a:lnTo>
                    <a:pt x="10653" y="8572"/>
                  </a:lnTo>
                  <a:lnTo>
                    <a:pt x="10653" y="7520"/>
                  </a:lnTo>
                  <a:lnTo>
                    <a:pt x="11279" y="6693"/>
                  </a:lnTo>
                  <a:lnTo>
                    <a:pt x="10969" y="5691"/>
                  </a:lnTo>
                  <a:lnTo>
                    <a:pt x="10969" y="5691"/>
                  </a:lnTo>
                  <a:lnTo>
                    <a:pt x="11279" y="4713"/>
                  </a:lnTo>
                  <a:lnTo>
                    <a:pt x="10653" y="3861"/>
                  </a:lnTo>
                  <a:lnTo>
                    <a:pt x="10653" y="2833"/>
                  </a:lnTo>
                  <a:lnTo>
                    <a:pt x="9700" y="2307"/>
                  </a:lnTo>
                  <a:lnTo>
                    <a:pt x="9299" y="1354"/>
                  </a:lnTo>
                  <a:lnTo>
                    <a:pt x="8347" y="1054"/>
                  </a:lnTo>
                  <a:lnTo>
                    <a:pt x="7620" y="327"/>
                  </a:lnTo>
                  <a:lnTo>
                    <a:pt x="6567" y="427"/>
                  </a:lnTo>
                  <a:lnTo>
                    <a:pt x="5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377;p51"/>
            <p:cNvSpPr/>
            <p:nvPr/>
          </p:nvSpPr>
          <p:spPr>
            <a:xfrm>
              <a:off x="3445232" y="3037773"/>
              <a:ext cx="153261" cy="153281"/>
            </a:xfrm>
            <a:custGeom>
              <a:avLst/>
              <a:gdLst/>
              <a:ahLst/>
              <a:cxnLst/>
              <a:rect l="l" t="t" r="r" b="b"/>
              <a:pathLst>
                <a:path w="7720" h="7721" extrusionOk="0">
                  <a:moveTo>
                    <a:pt x="3860" y="327"/>
                  </a:moveTo>
                  <a:cubicBezTo>
                    <a:pt x="4787" y="327"/>
                    <a:pt x="5740" y="728"/>
                    <a:pt x="6366" y="1354"/>
                  </a:cubicBezTo>
                  <a:cubicBezTo>
                    <a:pt x="6993" y="1981"/>
                    <a:pt x="7394" y="2833"/>
                    <a:pt x="7394" y="3860"/>
                  </a:cubicBezTo>
                  <a:cubicBezTo>
                    <a:pt x="7394" y="4813"/>
                    <a:pt x="6993" y="5740"/>
                    <a:pt x="6366" y="6367"/>
                  </a:cubicBezTo>
                  <a:cubicBezTo>
                    <a:pt x="5740" y="6993"/>
                    <a:pt x="4787" y="7419"/>
                    <a:pt x="3860" y="7419"/>
                  </a:cubicBezTo>
                  <a:cubicBezTo>
                    <a:pt x="2908" y="7419"/>
                    <a:pt x="1980" y="6993"/>
                    <a:pt x="1354" y="6367"/>
                  </a:cubicBezTo>
                  <a:cubicBezTo>
                    <a:pt x="727" y="5740"/>
                    <a:pt x="301" y="4813"/>
                    <a:pt x="301" y="3860"/>
                  </a:cubicBezTo>
                  <a:cubicBezTo>
                    <a:pt x="301" y="2833"/>
                    <a:pt x="727" y="1981"/>
                    <a:pt x="1354" y="1354"/>
                  </a:cubicBezTo>
                  <a:cubicBezTo>
                    <a:pt x="1980" y="728"/>
                    <a:pt x="2908" y="327"/>
                    <a:pt x="3860" y="327"/>
                  </a:cubicBezTo>
                  <a:close/>
                  <a:moveTo>
                    <a:pt x="3860" y="1"/>
                  </a:moveTo>
                  <a:cubicBezTo>
                    <a:pt x="1755" y="1"/>
                    <a:pt x="0" y="1680"/>
                    <a:pt x="0" y="3860"/>
                  </a:cubicBezTo>
                  <a:cubicBezTo>
                    <a:pt x="0" y="5966"/>
                    <a:pt x="1755" y="7720"/>
                    <a:pt x="3860" y="7720"/>
                  </a:cubicBezTo>
                  <a:cubicBezTo>
                    <a:pt x="5940" y="7720"/>
                    <a:pt x="7720" y="5966"/>
                    <a:pt x="7720" y="3860"/>
                  </a:cubicBezTo>
                  <a:cubicBezTo>
                    <a:pt x="7720" y="1680"/>
                    <a:pt x="5940" y="1"/>
                    <a:pt x="38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378;p51"/>
            <p:cNvSpPr/>
            <p:nvPr/>
          </p:nvSpPr>
          <p:spPr>
            <a:xfrm>
              <a:off x="3716397" y="3195501"/>
              <a:ext cx="288616" cy="14453"/>
            </a:xfrm>
            <a:custGeom>
              <a:avLst/>
              <a:gdLst/>
              <a:ahLst/>
              <a:cxnLst/>
              <a:rect l="l" t="t" r="r" b="b"/>
              <a:pathLst>
                <a:path w="14538" h="728" extrusionOk="0">
                  <a:moveTo>
                    <a:pt x="1" y="1"/>
                  </a:moveTo>
                  <a:lnTo>
                    <a:pt x="1" y="727"/>
                  </a:lnTo>
                  <a:lnTo>
                    <a:pt x="14537" y="727"/>
                  </a:lnTo>
                  <a:lnTo>
                    <a:pt x="145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379;p51"/>
            <p:cNvSpPr/>
            <p:nvPr/>
          </p:nvSpPr>
          <p:spPr>
            <a:xfrm>
              <a:off x="3038732" y="3195501"/>
              <a:ext cx="288099" cy="14453"/>
            </a:xfrm>
            <a:custGeom>
              <a:avLst/>
              <a:gdLst/>
              <a:ahLst/>
              <a:cxnLst/>
              <a:rect l="l" t="t" r="r" b="b"/>
              <a:pathLst>
                <a:path w="14512" h="728" extrusionOk="0">
                  <a:moveTo>
                    <a:pt x="0" y="1"/>
                  </a:moveTo>
                  <a:lnTo>
                    <a:pt x="0" y="727"/>
                  </a:lnTo>
                  <a:lnTo>
                    <a:pt x="14512" y="727"/>
                  </a:lnTo>
                  <a:lnTo>
                    <a:pt x="145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380;p51"/>
            <p:cNvSpPr/>
            <p:nvPr/>
          </p:nvSpPr>
          <p:spPr>
            <a:xfrm>
              <a:off x="2767051" y="1918270"/>
              <a:ext cx="244821" cy="244821"/>
            </a:xfrm>
            <a:custGeom>
              <a:avLst/>
              <a:gdLst/>
              <a:ahLst/>
              <a:cxnLst/>
              <a:rect l="l" t="t" r="r" b="b"/>
              <a:pathLst>
                <a:path w="12332" h="12332" extrusionOk="0">
                  <a:moveTo>
                    <a:pt x="6166" y="0"/>
                  </a:moveTo>
                  <a:cubicBezTo>
                    <a:pt x="2833" y="0"/>
                    <a:pt x="1" y="2707"/>
                    <a:pt x="1" y="6166"/>
                  </a:cubicBezTo>
                  <a:cubicBezTo>
                    <a:pt x="1" y="9599"/>
                    <a:pt x="2833" y="12331"/>
                    <a:pt x="6166" y="12331"/>
                  </a:cubicBezTo>
                  <a:cubicBezTo>
                    <a:pt x="9600" y="12331"/>
                    <a:pt x="12332" y="9599"/>
                    <a:pt x="12332" y="6166"/>
                  </a:cubicBezTo>
                  <a:cubicBezTo>
                    <a:pt x="12332" y="2707"/>
                    <a:pt x="9600" y="0"/>
                    <a:pt x="61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381;p51"/>
            <p:cNvSpPr/>
            <p:nvPr/>
          </p:nvSpPr>
          <p:spPr>
            <a:xfrm>
              <a:off x="2765066" y="1916285"/>
              <a:ext cx="250797" cy="250777"/>
            </a:xfrm>
            <a:custGeom>
              <a:avLst/>
              <a:gdLst/>
              <a:ahLst/>
              <a:cxnLst/>
              <a:rect l="l" t="t" r="r" b="b"/>
              <a:pathLst>
                <a:path w="12633" h="12632" extrusionOk="0">
                  <a:moveTo>
                    <a:pt x="6266" y="301"/>
                  </a:moveTo>
                  <a:cubicBezTo>
                    <a:pt x="7946" y="301"/>
                    <a:pt x="9399" y="927"/>
                    <a:pt x="10552" y="1980"/>
                  </a:cubicBezTo>
                  <a:cubicBezTo>
                    <a:pt x="11580" y="3133"/>
                    <a:pt x="12332" y="4587"/>
                    <a:pt x="12332" y="6266"/>
                  </a:cubicBezTo>
                  <a:cubicBezTo>
                    <a:pt x="12332" y="7945"/>
                    <a:pt x="11580" y="9399"/>
                    <a:pt x="10552" y="10552"/>
                  </a:cubicBezTo>
                  <a:cubicBezTo>
                    <a:pt x="9399" y="11579"/>
                    <a:pt x="7946" y="12331"/>
                    <a:pt x="6266" y="12331"/>
                  </a:cubicBezTo>
                  <a:cubicBezTo>
                    <a:pt x="4587" y="12331"/>
                    <a:pt x="3133" y="11579"/>
                    <a:pt x="1981" y="10552"/>
                  </a:cubicBezTo>
                  <a:cubicBezTo>
                    <a:pt x="928" y="9399"/>
                    <a:pt x="301" y="7945"/>
                    <a:pt x="301" y="6266"/>
                  </a:cubicBezTo>
                  <a:cubicBezTo>
                    <a:pt x="301" y="4587"/>
                    <a:pt x="928" y="3133"/>
                    <a:pt x="1981" y="1980"/>
                  </a:cubicBezTo>
                  <a:cubicBezTo>
                    <a:pt x="3133" y="927"/>
                    <a:pt x="4587" y="301"/>
                    <a:pt x="6266" y="301"/>
                  </a:cubicBezTo>
                  <a:close/>
                  <a:moveTo>
                    <a:pt x="6266" y="0"/>
                  </a:moveTo>
                  <a:cubicBezTo>
                    <a:pt x="2808" y="0"/>
                    <a:pt x="1" y="2807"/>
                    <a:pt x="1" y="6266"/>
                  </a:cubicBezTo>
                  <a:cubicBezTo>
                    <a:pt x="1" y="9825"/>
                    <a:pt x="2808" y="12632"/>
                    <a:pt x="6266" y="12632"/>
                  </a:cubicBezTo>
                  <a:cubicBezTo>
                    <a:pt x="9825" y="12632"/>
                    <a:pt x="12632" y="9825"/>
                    <a:pt x="12632" y="6266"/>
                  </a:cubicBezTo>
                  <a:cubicBezTo>
                    <a:pt x="12632" y="2807"/>
                    <a:pt x="9825" y="0"/>
                    <a:pt x="6266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382;p51"/>
            <p:cNvSpPr/>
            <p:nvPr/>
          </p:nvSpPr>
          <p:spPr>
            <a:xfrm>
              <a:off x="2806359" y="1976299"/>
              <a:ext cx="157748" cy="128565"/>
            </a:xfrm>
            <a:custGeom>
              <a:avLst/>
              <a:gdLst/>
              <a:ahLst/>
              <a:cxnLst/>
              <a:rect l="l" t="t" r="r" b="b"/>
              <a:pathLst>
                <a:path w="7946" h="6476" extrusionOk="0">
                  <a:moveTo>
                    <a:pt x="7317" y="1"/>
                  </a:moveTo>
                  <a:cubicBezTo>
                    <a:pt x="7127" y="1"/>
                    <a:pt x="6917" y="86"/>
                    <a:pt x="6793" y="210"/>
                  </a:cubicBezTo>
                  <a:lnTo>
                    <a:pt x="3134" y="5022"/>
                  </a:lnTo>
                  <a:lnTo>
                    <a:pt x="1154" y="2290"/>
                  </a:lnTo>
                  <a:cubicBezTo>
                    <a:pt x="1043" y="2125"/>
                    <a:pt x="895" y="2050"/>
                    <a:pt x="734" y="2050"/>
                  </a:cubicBezTo>
                  <a:cubicBezTo>
                    <a:pt x="602" y="2050"/>
                    <a:pt x="462" y="2100"/>
                    <a:pt x="327" y="2190"/>
                  </a:cubicBezTo>
                  <a:cubicBezTo>
                    <a:pt x="101" y="2416"/>
                    <a:pt x="1" y="2717"/>
                    <a:pt x="226" y="2917"/>
                  </a:cubicBezTo>
                  <a:lnTo>
                    <a:pt x="2733" y="6275"/>
                  </a:lnTo>
                  <a:cubicBezTo>
                    <a:pt x="2833" y="6376"/>
                    <a:pt x="2933" y="6476"/>
                    <a:pt x="3134" y="6476"/>
                  </a:cubicBezTo>
                  <a:cubicBezTo>
                    <a:pt x="3359" y="6476"/>
                    <a:pt x="3459" y="6376"/>
                    <a:pt x="3660" y="6275"/>
                  </a:cubicBezTo>
                  <a:lnTo>
                    <a:pt x="7745" y="937"/>
                  </a:lnTo>
                  <a:cubicBezTo>
                    <a:pt x="7946" y="636"/>
                    <a:pt x="7845" y="311"/>
                    <a:pt x="7620" y="110"/>
                  </a:cubicBezTo>
                  <a:cubicBezTo>
                    <a:pt x="7543" y="33"/>
                    <a:pt x="7434" y="1"/>
                    <a:pt x="7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383;p51"/>
            <p:cNvSpPr/>
            <p:nvPr/>
          </p:nvSpPr>
          <p:spPr>
            <a:xfrm>
              <a:off x="2804374" y="1972011"/>
              <a:ext cx="161718" cy="136843"/>
            </a:xfrm>
            <a:custGeom>
              <a:avLst/>
              <a:gdLst/>
              <a:ahLst/>
              <a:cxnLst/>
              <a:rect l="l" t="t" r="r" b="b"/>
              <a:pathLst>
                <a:path w="8146" h="6893" extrusionOk="0">
                  <a:moveTo>
                    <a:pt x="7419" y="326"/>
                  </a:moveTo>
                  <a:cubicBezTo>
                    <a:pt x="7519" y="326"/>
                    <a:pt x="7519" y="426"/>
                    <a:pt x="7620" y="426"/>
                  </a:cubicBezTo>
                  <a:cubicBezTo>
                    <a:pt x="7720" y="527"/>
                    <a:pt x="7845" y="627"/>
                    <a:pt x="7845" y="752"/>
                  </a:cubicBezTo>
                  <a:cubicBezTo>
                    <a:pt x="7845" y="852"/>
                    <a:pt x="7720" y="953"/>
                    <a:pt x="7720" y="1053"/>
                  </a:cubicBezTo>
                  <a:lnTo>
                    <a:pt x="3559" y="6391"/>
                  </a:lnTo>
                  <a:cubicBezTo>
                    <a:pt x="3559" y="6491"/>
                    <a:pt x="3334" y="6592"/>
                    <a:pt x="3234" y="6592"/>
                  </a:cubicBezTo>
                  <a:cubicBezTo>
                    <a:pt x="3133" y="6592"/>
                    <a:pt x="3033" y="6491"/>
                    <a:pt x="2933" y="6391"/>
                  </a:cubicBezTo>
                  <a:lnTo>
                    <a:pt x="427" y="3133"/>
                  </a:lnTo>
                  <a:cubicBezTo>
                    <a:pt x="427" y="3033"/>
                    <a:pt x="326" y="2933"/>
                    <a:pt x="326" y="2832"/>
                  </a:cubicBezTo>
                  <a:cubicBezTo>
                    <a:pt x="326" y="2732"/>
                    <a:pt x="427" y="2632"/>
                    <a:pt x="527" y="2506"/>
                  </a:cubicBezTo>
                  <a:cubicBezTo>
                    <a:pt x="627" y="2406"/>
                    <a:pt x="727" y="2406"/>
                    <a:pt x="727" y="2406"/>
                  </a:cubicBezTo>
                  <a:cubicBezTo>
                    <a:pt x="953" y="2406"/>
                    <a:pt x="1053" y="2506"/>
                    <a:pt x="1153" y="2632"/>
                  </a:cubicBezTo>
                  <a:lnTo>
                    <a:pt x="3133" y="5339"/>
                  </a:lnTo>
                  <a:lnTo>
                    <a:pt x="3334" y="5339"/>
                  </a:lnTo>
                  <a:lnTo>
                    <a:pt x="7093" y="527"/>
                  </a:lnTo>
                  <a:cubicBezTo>
                    <a:pt x="7093" y="426"/>
                    <a:pt x="7319" y="326"/>
                    <a:pt x="7419" y="326"/>
                  </a:cubicBezTo>
                  <a:close/>
                  <a:moveTo>
                    <a:pt x="7419" y="0"/>
                  </a:moveTo>
                  <a:cubicBezTo>
                    <a:pt x="7219" y="0"/>
                    <a:pt x="6993" y="126"/>
                    <a:pt x="6793" y="326"/>
                  </a:cubicBezTo>
                  <a:lnTo>
                    <a:pt x="3234" y="4913"/>
                  </a:lnTo>
                  <a:lnTo>
                    <a:pt x="1354" y="2406"/>
                  </a:lnTo>
                  <a:cubicBezTo>
                    <a:pt x="1254" y="2206"/>
                    <a:pt x="1053" y="2105"/>
                    <a:pt x="727" y="2105"/>
                  </a:cubicBezTo>
                  <a:cubicBezTo>
                    <a:pt x="627" y="2105"/>
                    <a:pt x="527" y="2206"/>
                    <a:pt x="326" y="2306"/>
                  </a:cubicBezTo>
                  <a:cubicBezTo>
                    <a:pt x="101" y="2406"/>
                    <a:pt x="1" y="2632"/>
                    <a:pt x="1" y="2832"/>
                  </a:cubicBezTo>
                  <a:cubicBezTo>
                    <a:pt x="1" y="3033"/>
                    <a:pt x="101" y="3133"/>
                    <a:pt x="201" y="3258"/>
                  </a:cubicBezTo>
                  <a:lnTo>
                    <a:pt x="2707" y="6592"/>
                  </a:lnTo>
                  <a:cubicBezTo>
                    <a:pt x="2833" y="6792"/>
                    <a:pt x="3033" y="6892"/>
                    <a:pt x="3234" y="6892"/>
                  </a:cubicBezTo>
                  <a:cubicBezTo>
                    <a:pt x="3459" y="6892"/>
                    <a:pt x="3660" y="6792"/>
                    <a:pt x="3860" y="6592"/>
                  </a:cubicBezTo>
                  <a:lnTo>
                    <a:pt x="7945" y="1253"/>
                  </a:lnTo>
                  <a:cubicBezTo>
                    <a:pt x="8046" y="1053"/>
                    <a:pt x="8146" y="953"/>
                    <a:pt x="8146" y="752"/>
                  </a:cubicBezTo>
                  <a:cubicBezTo>
                    <a:pt x="8146" y="527"/>
                    <a:pt x="8046" y="326"/>
                    <a:pt x="7845" y="226"/>
                  </a:cubicBezTo>
                  <a:cubicBezTo>
                    <a:pt x="7720" y="126"/>
                    <a:pt x="7519" y="0"/>
                    <a:pt x="741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384;p51"/>
            <p:cNvSpPr/>
            <p:nvPr/>
          </p:nvSpPr>
          <p:spPr>
            <a:xfrm>
              <a:off x="3138233" y="2013801"/>
              <a:ext cx="408525" cy="348312"/>
            </a:xfrm>
            <a:custGeom>
              <a:avLst/>
              <a:gdLst/>
              <a:ahLst/>
              <a:cxnLst/>
              <a:rect l="l" t="t" r="r" b="b"/>
              <a:pathLst>
                <a:path w="20578" h="17545" extrusionOk="0">
                  <a:moveTo>
                    <a:pt x="4587" y="0"/>
                  </a:moveTo>
                  <a:cubicBezTo>
                    <a:pt x="2081" y="0"/>
                    <a:pt x="1" y="2081"/>
                    <a:pt x="1" y="4587"/>
                  </a:cubicBezTo>
                  <a:lnTo>
                    <a:pt x="1" y="9173"/>
                  </a:lnTo>
                  <a:cubicBezTo>
                    <a:pt x="1" y="11680"/>
                    <a:pt x="2081" y="13685"/>
                    <a:pt x="4587" y="13685"/>
                  </a:cubicBezTo>
                  <a:lnTo>
                    <a:pt x="6993" y="13685"/>
                  </a:lnTo>
                  <a:cubicBezTo>
                    <a:pt x="6993" y="13685"/>
                    <a:pt x="7620" y="15765"/>
                    <a:pt x="5941" y="17018"/>
                  </a:cubicBezTo>
                  <a:cubicBezTo>
                    <a:pt x="5740" y="17219"/>
                    <a:pt x="5840" y="17544"/>
                    <a:pt x="6166" y="17544"/>
                  </a:cubicBezTo>
                  <a:cubicBezTo>
                    <a:pt x="7620" y="17444"/>
                    <a:pt x="10126" y="16918"/>
                    <a:pt x="10853" y="13685"/>
                  </a:cubicBezTo>
                  <a:lnTo>
                    <a:pt x="15966" y="13685"/>
                  </a:lnTo>
                  <a:cubicBezTo>
                    <a:pt x="18472" y="13685"/>
                    <a:pt x="20577" y="11680"/>
                    <a:pt x="20577" y="9173"/>
                  </a:cubicBezTo>
                  <a:lnTo>
                    <a:pt x="20577" y="4587"/>
                  </a:lnTo>
                  <a:cubicBezTo>
                    <a:pt x="20577" y="2081"/>
                    <a:pt x="18472" y="0"/>
                    <a:pt x="159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385;p51"/>
            <p:cNvSpPr/>
            <p:nvPr/>
          </p:nvSpPr>
          <p:spPr>
            <a:xfrm>
              <a:off x="3136248" y="2011815"/>
              <a:ext cx="412495" cy="352283"/>
            </a:xfrm>
            <a:custGeom>
              <a:avLst/>
              <a:gdLst/>
              <a:ahLst/>
              <a:cxnLst/>
              <a:rect l="l" t="t" r="r" b="b"/>
              <a:pathLst>
                <a:path w="20778" h="17745" extrusionOk="0">
                  <a:moveTo>
                    <a:pt x="16066" y="301"/>
                  </a:moveTo>
                  <a:cubicBezTo>
                    <a:pt x="17319" y="301"/>
                    <a:pt x="18371" y="827"/>
                    <a:pt x="19199" y="1554"/>
                  </a:cubicBezTo>
                  <a:cubicBezTo>
                    <a:pt x="19950" y="2381"/>
                    <a:pt x="20452" y="3434"/>
                    <a:pt x="20452" y="4687"/>
                  </a:cubicBezTo>
                  <a:lnTo>
                    <a:pt x="20452" y="9273"/>
                  </a:lnTo>
                  <a:cubicBezTo>
                    <a:pt x="20452" y="10426"/>
                    <a:pt x="19950" y="11579"/>
                    <a:pt x="19199" y="12306"/>
                  </a:cubicBezTo>
                  <a:cubicBezTo>
                    <a:pt x="18371" y="13158"/>
                    <a:pt x="17319" y="13659"/>
                    <a:pt x="16066" y="13659"/>
                  </a:cubicBezTo>
                  <a:lnTo>
                    <a:pt x="10953" y="13659"/>
                  </a:lnTo>
                  <a:cubicBezTo>
                    <a:pt x="10853" y="13659"/>
                    <a:pt x="10853" y="13659"/>
                    <a:pt x="10752" y="13785"/>
                  </a:cubicBezTo>
                  <a:cubicBezTo>
                    <a:pt x="10427" y="15339"/>
                    <a:pt x="9600" y="16291"/>
                    <a:pt x="8772" y="16792"/>
                  </a:cubicBezTo>
                  <a:cubicBezTo>
                    <a:pt x="7920" y="17319"/>
                    <a:pt x="6993" y="17419"/>
                    <a:pt x="6266" y="17419"/>
                  </a:cubicBezTo>
                  <a:lnTo>
                    <a:pt x="6166" y="17419"/>
                  </a:lnTo>
                  <a:lnTo>
                    <a:pt x="6166" y="17319"/>
                  </a:lnTo>
                  <a:lnTo>
                    <a:pt x="6166" y="17218"/>
                  </a:lnTo>
                  <a:cubicBezTo>
                    <a:pt x="7093" y="16492"/>
                    <a:pt x="7294" y="15439"/>
                    <a:pt x="7294" y="14712"/>
                  </a:cubicBezTo>
                  <a:cubicBezTo>
                    <a:pt x="7294" y="14186"/>
                    <a:pt x="7193" y="13785"/>
                    <a:pt x="7193" y="13785"/>
                  </a:cubicBezTo>
                  <a:cubicBezTo>
                    <a:pt x="7193" y="13659"/>
                    <a:pt x="7093" y="13659"/>
                    <a:pt x="7093" y="13659"/>
                  </a:cubicBezTo>
                  <a:lnTo>
                    <a:pt x="4687" y="13659"/>
                  </a:lnTo>
                  <a:cubicBezTo>
                    <a:pt x="3434" y="13659"/>
                    <a:pt x="2406" y="13158"/>
                    <a:pt x="1554" y="12306"/>
                  </a:cubicBezTo>
                  <a:cubicBezTo>
                    <a:pt x="828" y="11579"/>
                    <a:pt x="301" y="10426"/>
                    <a:pt x="301" y="9273"/>
                  </a:cubicBezTo>
                  <a:lnTo>
                    <a:pt x="301" y="4687"/>
                  </a:lnTo>
                  <a:cubicBezTo>
                    <a:pt x="301" y="3434"/>
                    <a:pt x="828" y="2381"/>
                    <a:pt x="1554" y="1554"/>
                  </a:cubicBezTo>
                  <a:cubicBezTo>
                    <a:pt x="2406" y="827"/>
                    <a:pt x="3434" y="301"/>
                    <a:pt x="4687" y="301"/>
                  </a:cubicBezTo>
                  <a:close/>
                  <a:moveTo>
                    <a:pt x="4687" y="0"/>
                  </a:moveTo>
                  <a:cubicBezTo>
                    <a:pt x="2081" y="0"/>
                    <a:pt x="0" y="2080"/>
                    <a:pt x="0" y="4687"/>
                  </a:cubicBezTo>
                  <a:lnTo>
                    <a:pt x="0" y="9273"/>
                  </a:lnTo>
                  <a:cubicBezTo>
                    <a:pt x="0" y="11780"/>
                    <a:pt x="2081" y="13985"/>
                    <a:pt x="4687" y="13985"/>
                  </a:cubicBezTo>
                  <a:lnTo>
                    <a:pt x="6947" y="13985"/>
                  </a:lnTo>
                  <a:cubicBezTo>
                    <a:pt x="6993" y="14130"/>
                    <a:pt x="6993" y="14384"/>
                    <a:pt x="6993" y="14712"/>
                  </a:cubicBezTo>
                  <a:cubicBezTo>
                    <a:pt x="6993" y="15439"/>
                    <a:pt x="6893" y="16291"/>
                    <a:pt x="5940" y="17018"/>
                  </a:cubicBezTo>
                  <a:cubicBezTo>
                    <a:pt x="5840" y="17118"/>
                    <a:pt x="5840" y="17218"/>
                    <a:pt x="5840" y="17319"/>
                  </a:cubicBezTo>
                  <a:cubicBezTo>
                    <a:pt x="5840" y="17419"/>
                    <a:pt x="5840" y="17544"/>
                    <a:pt x="5940" y="17644"/>
                  </a:cubicBezTo>
                  <a:cubicBezTo>
                    <a:pt x="6041" y="17745"/>
                    <a:pt x="6166" y="17745"/>
                    <a:pt x="6266" y="17745"/>
                  </a:cubicBezTo>
                  <a:cubicBezTo>
                    <a:pt x="6993" y="17745"/>
                    <a:pt x="8046" y="17644"/>
                    <a:pt x="8973" y="17018"/>
                  </a:cubicBezTo>
                  <a:cubicBezTo>
                    <a:pt x="9905" y="16503"/>
                    <a:pt x="10717" y="15484"/>
                    <a:pt x="11033" y="13985"/>
                  </a:cubicBezTo>
                  <a:lnTo>
                    <a:pt x="16066" y="13985"/>
                  </a:lnTo>
                  <a:cubicBezTo>
                    <a:pt x="18697" y="13985"/>
                    <a:pt x="20778" y="11780"/>
                    <a:pt x="20778" y="9273"/>
                  </a:cubicBezTo>
                  <a:lnTo>
                    <a:pt x="20778" y="4687"/>
                  </a:lnTo>
                  <a:cubicBezTo>
                    <a:pt x="20778" y="2080"/>
                    <a:pt x="18697" y="0"/>
                    <a:pt x="16066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386;p51"/>
            <p:cNvSpPr/>
            <p:nvPr/>
          </p:nvSpPr>
          <p:spPr>
            <a:xfrm>
              <a:off x="3210873" y="2117292"/>
              <a:ext cx="60232" cy="60232"/>
            </a:xfrm>
            <a:custGeom>
              <a:avLst/>
              <a:gdLst/>
              <a:ahLst/>
              <a:cxnLst/>
              <a:rect l="l" t="t" r="r" b="b"/>
              <a:pathLst>
                <a:path w="3034" h="3034" extrusionOk="0">
                  <a:moveTo>
                    <a:pt x="1455" y="1"/>
                  </a:moveTo>
                  <a:cubicBezTo>
                    <a:pt x="627" y="1"/>
                    <a:pt x="1" y="627"/>
                    <a:pt x="1" y="1454"/>
                  </a:cubicBezTo>
                  <a:cubicBezTo>
                    <a:pt x="1" y="2306"/>
                    <a:pt x="627" y="3033"/>
                    <a:pt x="1455" y="3033"/>
                  </a:cubicBezTo>
                  <a:cubicBezTo>
                    <a:pt x="2282" y="3033"/>
                    <a:pt x="3033" y="2306"/>
                    <a:pt x="3033" y="1454"/>
                  </a:cubicBezTo>
                  <a:cubicBezTo>
                    <a:pt x="3033" y="627"/>
                    <a:pt x="2282" y="1"/>
                    <a:pt x="14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387;p51"/>
            <p:cNvSpPr/>
            <p:nvPr/>
          </p:nvSpPr>
          <p:spPr>
            <a:xfrm>
              <a:off x="3206407" y="2115307"/>
              <a:ext cx="66685" cy="64203"/>
            </a:xfrm>
            <a:custGeom>
              <a:avLst/>
              <a:gdLst/>
              <a:ahLst/>
              <a:cxnLst/>
              <a:rect l="l" t="t" r="r" b="b"/>
              <a:pathLst>
                <a:path w="3359" h="3234" extrusionOk="0">
                  <a:moveTo>
                    <a:pt x="1680" y="301"/>
                  </a:moveTo>
                  <a:cubicBezTo>
                    <a:pt x="2406" y="301"/>
                    <a:pt x="3033" y="827"/>
                    <a:pt x="3033" y="1554"/>
                  </a:cubicBezTo>
                  <a:cubicBezTo>
                    <a:pt x="3033" y="2406"/>
                    <a:pt x="2406" y="2933"/>
                    <a:pt x="1680" y="2933"/>
                  </a:cubicBezTo>
                  <a:cubicBezTo>
                    <a:pt x="953" y="2933"/>
                    <a:pt x="326" y="2406"/>
                    <a:pt x="326" y="1554"/>
                  </a:cubicBezTo>
                  <a:cubicBezTo>
                    <a:pt x="326" y="827"/>
                    <a:pt x="953" y="301"/>
                    <a:pt x="1680" y="301"/>
                  </a:cubicBezTo>
                  <a:close/>
                  <a:moveTo>
                    <a:pt x="1680" y="0"/>
                  </a:moveTo>
                  <a:cubicBezTo>
                    <a:pt x="852" y="0"/>
                    <a:pt x="0" y="727"/>
                    <a:pt x="0" y="1554"/>
                  </a:cubicBezTo>
                  <a:cubicBezTo>
                    <a:pt x="0" y="2507"/>
                    <a:pt x="852" y="3233"/>
                    <a:pt x="1680" y="3233"/>
                  </a:cubicBezTo>
                  <a:cubicBezTo>
                    <a:pt x="2632" y="3233"/>
                    <a:pt x="3359" y="2507"/>
                    <a:pt x="3359" y="1554"/>
                  </a:cubicBezTo>
                  <a:cubicBezTo>
                    <a:pt x="3359" y="727"/>
                    <a:pt x="2632" y="0"/>
                    <a:pt x="16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388;p51"/>
            <p:cNvSpPr/>
            <p:nvPr/>
          </p:nvSpPr>
          <p:spPr>
            <a:xfrm>
              <a:off x="3312379" y="2117292"/>
              <a:ext cx="60232" cy="60232"/>
            </a:xfrm>
            <a:custGeom>
              <a:avLst/>
              <a:gdLst/>
              <a:ahLst/>
              <a:cxnLst/>
              <a:rect l="l" t="t" r="r" b="b"/>
              <a:pathLst>
                <a:path w="3034" h="3034" extrusionOk="0">
                  <a:moveTo>
                    <a:pt x="1454" y="1"/>
                  </a:moveTo>
                  <a:cubicBezTo>
                    <a:pt x="728" y="1"/>
                    <a:pt x="1" y="627"/>
                    <a:pt x="1" y="1454"/>
                  </a:cubicBezTo>
                  <a:cubicBezTo>
                    <a:pt x="1" y="2306"/>
                    <a:pt x="728" y="3033"/>
                    <a:pt x="1454" y="3033"/>
                  </a:cubicBezTo>
                  <a:cubicBezTo>
                    <a:pt x="2306" y="3033"/>
                    <a:pt x="3033" y="2306"/>
                    <a:pt x="3033" y="1454"/>
                  </a:cubicBezTo>
                  <a:cubicBezTo>
                    <a:pt x="3033" y="627"/>
                    <a:pt x="2306" y="1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389;p51"/>
            <p:cNvSpPr/>
            <p:nvPr/>
          </p:nvSpPr>
          <p:spPr>
            <a:xfrm>
              <a:off x="3310394" y="2115307"/>
              <a:ext cx="64203" cy="64203"/>
            </a:xfrm>
            <a:custGeom>
              <a:avLst/>
              <a:gdLst/>
              <a:ahLst/>
              <a:cxnLst/>
              <a:rect l="l" t="t" r="r" b="b"/>
              <a:pathLst>
                <a:path w="3234" h="3234" extrusionOk="0">
                  <a:moveTo>
                    <a:pt x="1554" y="301"/>
                  </a:moveTo>
                  <a:cubicBezTo>
                    <a:pt x="2406" y="301"/>
                    <a:pt x="2908" y="827"/>
                    <a:pt x="2908" y="1554"/>
                  </a:cubicBezTo>
                  <a:cubicBezTo>
                    <a:pt x="2908" y="2406"/>
                    <a:pt x="2406" y="2933"/>
                    <a:pt x="1554" y="2933"/>
                  </a:cubicBezTo>
                  <a:cubicBezTo>
                    <a:pt x="828" y="2933"/>
                    <a:pt x="301" y="2406"/>
                    <a:pt x="301" y="1554"/>
                  </a:cubicBezTo>
                  <a:cubicBezTo>
                    <a:pt x="301" y="827"/>
                    <a:pt x="828" y="301"/>
                    <a:pt x="1554" y="301"/>
                  </a:cubicBezTo>
                  <a:close/>
                  <a:moveTo>
                    <a:pt x="1554" y="0"/>
                  </a:moveTo>
                  <a:cubicBezTo>
                    <a:pt x="727" y="0"/>
                    <a:pt x="0" y="727"/>
                    <a:pt x="0" y="1554"/>
                  </a:cubicBezTo>
                  <a:cubicBezTo>
                    <a:pt x="0" y="2507"/>
                    <a:pt x="727" y="3233"/>
                    <a:pt x="1554" y="3233"/>
                  </a:cubicBezTo>
                  <a:cubicBezTo>
                    <a:pt x="2507" y="3233"/>
                    <a:pt x="3234" y="2507"/>
                    <a:pt x="3234" y="1554"/>
                  </a:cubicBezTo>
                  <a:cubicBezTo>
                    <a:pt x="3234" y="727"/>
                    <a:pt x="2507" y="0"/>
                    <a:pt x="15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390;p51"/>
            <p:cNvSpPr/>
            <p:nvPr/>
          </p:nvSpPr>
          <p:spPr>
            <a:xfrm>
              <a:off x="3413885" y="2117292"/>
              <a:ext cx="60232" cy="60232"/>
            </a:xfrm>
            <a:custGeom>
              <a:avLst/>
              <a:gdLst/>
              <a:ahLst/>
              <a:cxnLst/>
              <a:rect l="l" t="t" r="r" b="b"/>
              <a:pathLst>
                <a:path w="3034" h="3034" extrusionOk="0">
                  <a:moveTo>
                    <a:pt x="1579" y="1"/>
                  </a:moveTo>
                  <a:cubicBezTo>
                    <a:pt x="727" y="1"/>
                    <a:pt x="0" y="627"/>
                    <a:pt x="0" y="1454"/>
                  </a:cubicBezTo>
                  <a:cubicBezTo>
                    <a:pt x="0" y="2306"/>
                    <a:pt x="727" y="3033"/>
                    <a:pt x="1579" y="3033"/>
                  </a:cubicBezTo>
                  <a:cubicBezTo>
                    <a:pt x="2407" y="3033"/>
                    <a:pt x="3033" y="2306"/>
                    <a:pt x="3033" y="1454"/>
                  </a:cubicBezTo>
                  <a:cubicBezTo>
                    <a:pt x="3033" y="627"/>
                    <a:pt x="2407" y="1"/>
                    <a:pt x="15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391;p51"/>
            <p:cNvSpPr/>
            <p:nvPr/>
          </p:nvSpPr>
          <p:spPr>
            <a:xfrm>
              <a:off x="3411900" y="2115307"/>
              <a:ext cx="66188" cy="64203"/>
            </a:xfrm>
            <a:custGeom>
              <a:avLst/>
              <a:gdLst/>
              <a:ahLst/>
              <a:cxnLst/>
              <a:rect l="l" t="t" r="r" b="b"/>
              <a:pathLst>
                <a:path w="3334" h="3234" extrusionOk="0">
                  <a:moveTo>
                    <a:pt x="1679" y="301"/>
                  </a:moveTo>
                  <a:cubicBezTo>
                    <a:pt x="2406" y="301"/>
                    <a:pt x="3033" y="827"/>
                    <a:pt x="3033" y="1554"/>
                  </a:cubicBezTo>
                  <a:cubicBezTo>
                    <a:pt x="3033" y="2406"/>
                    <a:pt x="2406" y="2933"/>
                    <a:pt x="1679" y="2933"/>
                  </a:cubicBezTo>
                  <a:cubicBezTo>
                    <a:pt x="928" y="2933"/>
                    <a:pt x="301" y="2406"/>
                    <a:pt x="301" y="1554"/>
                  </a:cubicBezTo>
                  <a:cubicBezTo>
                    <a:pt x="301" y="827"/>
                    <a:pt x="928" y="301"/>
                    <a:pt x="1679" y="301"/>
                  </a:cubicBezTo>
                  <a:close/>
                  <a:moveTo>
                    <a:pt x="1679" y="0"/>
                  </a:moveTo>
                  <a:cubicBezTo>
                    <a:pt x="727" y="0"/>
                    <a:pt x="0" y="727"/>
                    <a:pt x="0" y="1554"/>
                  </a:cubicBezTo>
                  <a:cubicBezTo>
                    <a:pt x="0" y="2507"/>
                    <a:pt x="727" y="3233"/>
                    <a:pt x="1679" y="3233"/>
                  </a:cubicBezTo>
                  <a:cubicBezTo>
                    <a:pt x="2507" y="3233"/>
                    <a:pt x="3334" y="2507"/>
                    <a:pt x="3334" y="1554"/>
                  </a:cubicBezTo>
                  <a:cubicBezTo>
                    <a:pt x="3334" y="727"/>
                    <a:pt x="2507" y="0"/>
                    <a:pt x="1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392;p51"/>
            <p:cNvSpPr/>
            <p:nvPr/>
          </p:nvSpPr>
          <p:spPr>
            <a:xfrm>
              <a:off x="3745759" y="1742139"/>
              <a:ext cx="335865" cy="333879"/>
            </a:xfrm>
            <a:custGeom>
              <a:avLst/>
              <a:gdLst/>
              <a:ahLst/>
              <a:cxnLst/>
              <a:rect l="l" t="t" r="r" b="b"/>
              <a:pathLst>
                <a:path w="16918" h="16818" extrusionOk="0">
                  <a:moveTo>
                    <a:pt x="8447" y="6692"/>
                  </a:moveTo>
                  <a:cubicBezTo>
                    <a:pt x="7519" y="6692"/>
                    <a:pt x="6667" y="7419"/>
                    <a:pt x="6667" y="8446"/>
                  </a:cubicBezTo>
                  <a:cubicBezTo>
                    <a:pt x="6667" y="9399"/>
                    <a:pt x="7519" y="10226"/>
                    <a:pt x="8447" y="10226"/>
                  </a:cubicBezTo>
                  <a:cubicBezTo>
                    <a:pt x="9399" y="10226"/>
                    <a:pt x="10226" y="9399"/>
                    <a:pt x="10226" y="8446"/>
                  </a:cubicBezTo>
                  <a:cubicBezTo>
                    <a:pt x="10226" y="7419"/>
                    <a:pt x="9399" y="6692"/>
                    <a:pt x="8447" y="6692"/>
                  </a:cubicBezTo>
                  <a:close/>
                  <a:moveTo>
                    <a:pt x="8447" y="4286"/>
                  </a:moveTo>
                  <a:cubicBezTo>
                    <a:pt x="10752" y="4286"/>
                    <a:pt x="12632" y="6166"/>
                    <a:pt x="12632" y="8446"/>
                  </a:cubicBezTo>
                  <a:cubicBezTo>
                    <a:pt x="12632" y="10752"/>
                    <a:pt x="10752" y="12632"/>
                    <a:pt x="8447" y="12632"/>
                  </a:cubicBezTo>
                  <a:cubicBezTo>
                    <a:pt x="6166" y="12632"/>
                    <a:pt x="4286" y="10752"/>
                    <a:pt x="4286" y="8446"/>
                  </a:cubicBezTo>
                  <a:cubicBezTo>
                    <a:pt x="4286" y="6166"/>
                    <a:pt x="6166" y="4286"/>
                    <a:pt x="8447" y="4286"/>
                  </a:cubicBezTo>
                  <a:close/>
                  <a:moveTo>
                    <a:pt x="7419" y="0"/>
                  </a:moveTo>
                  <a:lnTo>
                    <a:pt x="6166" y="301"/>
                  </a:lnTo>
                  <a:lnTo>
                    <a:pt x="5840" y="1053"/>
                  </a:lnTo>
                  <a:cubicBezTo>
                    <a:pt x="5213" y="1253"/>
                    <a:pt x="4587" y="1554"/>
                    <a:pt x="3960" y="1980"/>
                  </a:cubicBezTo>
                  <a:lnTo>
                    <a:pt x="3334" y="1679"/>
                  </a:lnTo>
                  <a:lnTo>
                    <a:pt x="2281" y="2506"/>
                  </a:lnTo>
                  <a:lnTo>
                    <a:pt x="2507" y="3334"/>
                  </a:lnTo>
                  <a:cubicBezTo>
                    <a:pt x="2081" y="3860"/>
                    <a:pt x="1655" y="4386"/>
                    <a:pt x="1354" y="5113"/>
                  </a:cubicBezTo>
                  <a:lnTo>
                    <a:pt x="627" y="5113"/>
                  </a:lnTo>
                  <a:lnTo>
                    <a:pt x="201" y="6366"/>
                  </a:lnTo>
                  <a:lnTo>
                    <a:pt x="727" y="6993"/>
                  </a:lnTo>
                  <a:cubicBezTo>
                    <a:pt x="627" y="7619"/>
                    <a:pt x="627" y="8346"/>
                    <a:pt x="627" y="9073"/>
                  </a:cubicBezTo>
                  <a:lnTo>
                    <a:pt x="0" y="9499"/>
                  </a:lnTo>
                  <a:lnTo>
                    <a:pt x="301" y="10752"/>
                  </a:lnTo>
                  <a:lnTo>
                    <a:pt x="1028" y="11078"/>
                  </a:lnTo>
                  <a:cubicBezTo>
                    <a:pt x="1254" y="11705"/>
                    <a:pt x="1554" y="12331"/>
                    <a:pt x="1980" y="12958"/>
                  </a:cubicBezTo>
                  <a:lnTo>
                    <a:pt x="1655" y="13584"/>
                  </a:lnTo>
                  <a:lnTo>
                    <a:pt x="2607" y="14512"/>
                  </a:lnTo>
                  <a:lnTo>
                    <a:pt x="3334" y="14411"/>
                  </a:lnTo>
                  <a:cubicBezTo>
                    <a:pt x="3860" y="14837"/>
                    <a:pt x="4487" y="15238"/>
                    <a:pt x="5113" y="15564"/>
                  </a:cubicBezTo>
                  <a:lnTo>
                    <a:pt x="5213" y="16291"/>
                  </a:lnTo>
                  <a:lnTo>
                    <a:pt x="6467" y="16717"/>
                  </a:lnTo>
                  <a:lnTo>
                    <a:pt x="6993" y="16191"/>
                  </a:lnTo>
                  <a:cubicBezTo>
                    <a:pt x="7720" y="16291"/>
                    <a:pt x="8346" y="16291"/>
                    <a:pt x="9073" y="16291"/>
                  </a:cubicBezTo>
                  <a:lnTo>
                    <a:pt x="9599" y="16817"/>
                  </a:lnTo>
                  <a:lnTo>
                    <a:pt x="10853" y="16592"/>
                  </a:lnTo>
                  <a:lnTo>
                    <a:pt x="11053" y="15865"/>
                  </a:lnTo>
                  <a:cubicBezTo>
                    <a:pt x="11680" y="15664"/>
                    <a:pt x="12306" y="15339"/>
                    <a:pt x="12933" y="14938"/>
                  </a:cubicBezTo>
                  <a:lnTo>
                    <a:pt x="13559" y="15138"/>
                  </a:lnTo>
                  <a:lnTo>
                    <a:pt x="14612" y="14311"/>
                  </a:lnTo>
                  <a:lnTo>
                    <a:pt x="14411" y="13584"/>
                  </a:lnTo>
                  <a:cubicBezTo>
                    <a:pt x="14938" y="13058"/>
                    <a:pt x="15239" y="12431"/>
                    <a:pt x="15564" y="11805"/>
                  </a:cubicBezTo>
                  <a:lnTo>
                    <a:pt x="16291" y="11705"/>
                  </a:lnTo>
                  <a:lnTo>
                    <a:pt x="16692" y="10451"/>
                  </a:lnTo>
                  <a:lnTo>
                    <a:pt x="16191" y="9925"/>
                  </a:lnTo>
                  <a:cubicBezTo>
                    <a:pt x="16291" y="9198"/>
                    <a:pt x="16391" y="8572"/>
                    <a:pt x="16291" y="7820"/>
                  </a:cubicBezTo>
                  <a:lnTo>
                    <a:pt x="16918" y="7319"/>
                  </a:lnTo>
                  <a:lnTo>
                    <a:pt x="16592" y="6065"/>
                  </a:lnTo>
                  <a:lnTo>
                    <a:pt x="15865" y="5840"/>
                  </a:lnTo>
                  <a:cubicBezTo>
                    <a:pt x="15665" y="5113"/>
                    <a:pt x="15339" y="4486"/>
                    <a:pt x="14938" y="3960"/>
                  </a:cubicBezTo>
                  <a:lnTo>
                    <a:pt x="15239" y="3233"/>
                  </a:lnTo>
                  <a:lnTo>
                    <a:pt x="14311" y="2306"/>
                  </a:lnTo>
                  <a:lnTo>
                    <a:pt x="13559" y="2506"/>
                  </a:lnTo>
                  <a:cubicBezTo>
                    <a:pt x="13058" y="1980"/>
                    <a:pt x="12432" y="1679"/>
                    <a:pt x="11805" y="1354"/>
                  </a:cubicBezTo>
                  <a:lnTo>
                    <a:pt x="11680" y="627"/>
                  </a:lnTo>
                  <a:lnTo>
                    <a:pt x="10552" y="201"/>
                  </a:lnTo>
                  <a:lnTo>
                    <a:pt x="9925" y="727"/>
                  </a:lnTo>
                  <a:cubicBezTo>
                    <a:pt x="9482" y="656"/>
                    <a:pt x="8976" y="585"/>
                    <a:pt x="8461" y="585"/>
                  </a:cubicBezTo>
                  <a:cubicBezTo>
                    <a:pt x="8248" y="585"/>
                    <a:pt x="8033" y="597"/>
                    <a:pt x="7820" y="627"/>
                  </a:cubicBezTo>
                  <a:lnTo>
                    <a:pt x="7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393;p51"/>
            <p:cNvSpPr/>
            <p:nvPr/>
          </p:nvSpPr>
          <p:spPr>
            <a:xfrm>
              <a:off x="3743774" y="1738149"/>
              <a:ext cx="339835" cy="341840"/>
            </a:xfrm>
            <a:custGeom>
              <a:avLst/>
              <a:gdLst/>
              <a:ahLst/>
              <a:cxnLst/>
              <a:rect l="l" t="t" r="r" b="b"/>
              <a:pathLst>
                <a:path w="17118" h="17219" extrusionOk="0">
                  <a:moveTo>
                    <a:pt x="8547" y="6993"/>
                  </a:moveTo>
                  <a:cubicBezTo>
                    <a:pt x="8973" y="6993"/>
                    <a:pt x="9399" y="7194"/>
                    <a:pt x="9699" y="7520"/>
                  </a:cubicBezTo>
                  <a:cubicBezTo>
                    <a:pt x="10025" y="7820"/>
                    <a:pt x="10226" y="8246"/>
                    <a:pt x="10226" y="8647"/>
                  </a:cubicBezTo>
                  <a:cubicBezTo>
                    <a:pt x="10226" y="9073"/>
                    <a:pt x="10025" y="9499"/>
                    <a:pt x="9699" y="9800"/>
                  </a:cubicBezTo>
                  <a:cubicBezTo>
                    <a:pt x="9399" y="10126"/>
                    <a:pt x="8973" y="10226"/>
                    <a:pt x="8547" y="10226"/>
                  </a:cubicBezTo>
                  <a:cubicBezTo>
                    <a:pt x="8146" y="10226"/>
                    <a:pt x="7719" y="10126"/>
                    <a:pt x="7394" y="9800"/>
                  </a:cubicBezTo>
                  <a:cubicBezTo>
                    <a:pt x="7093" y="9499"/>
                    <a:pt x="6993" y="9073"/>
                    <a:pt x="6993" y="8647"/>
                  </a:cubicBezTo>
                  <a:cubicBezTo>
                    <a:pt x="6993" y="8246"/>
                    <a:pt x="7093" y="7820"/>
                    <a:pt x="7394" y="7520"/>
                  </a:cubicBezTo>
                  <a:cubicBezTo>
                    <a:pt x="7719" y="7194"/>
                    <a:pt x="8146" y="6993"/>
                    <a:pt x="8547" y="6993"/>
                  </a:cubicBezTo>
                  <a:close/>
                  <a:moveTo>
                    <a:pt x="8547" y="6667"/>
                  </a:moveTo>
                  <a:cubicBezTo>
                    <a:pt x="7519" y="6667"/>
                    <a:pt x="6667" y="7620"/>
                    <a:pt x="6667" y="8647"/>
                  </a:cubicBezTo>
                  <a:cubicBezTo>
                    <a:pt x="6667" y="9700"/>
                    <a:pt x="7519" y="10527"/>
                    <a:pt x="8547" y="10527"/>
                  </a:cubicBezTo>
                  <a:cubicBezTo>
                    <a:pt x="9599" y="10527"/>
                    <a:pt x="10526" y="9700"/>
                    <a:pt x="10526" y="8647"/>
                  </a:cubicBezTo>
                  <a:cubicBezTo>
                    <a:pt x="10526" y="7620"/>
                    <a:pt x="9599" y="6667"/>
                    <a:pt x="8547" y="6667"/>
                  </a:cubicBezTo>
                  <a:close/>
                  <a:moveTo>
                    <a:pt x="8547" y="4587"/>
                  </a:moveTo>
                  <a:cubicBezTo>
                    <a:pt x="9699" y="4587"/>
                    <a:pt x="10652" y="5114"/>
                    <a:pt x="11379" y="5840"/>
                  </a:cubicBezTo>
                  <a:cubicBezTo>
                    <a:pt x="12105" y="6567"/>
                    <a:pt x="12632" y="7520"/>
                    <a:pt x="12632" y="8647"/>
                  </a:cubicBezTo>
                  <a:cubicBezTo>
                    <a:pt x="12632" y="9700"/>
                    <a:pt x="12105" y="10753"/>
                    <a:pt x="11379" y="11479"/>
                  </a:cubicBezTo>
                  <a:cubicBezTo>
                    <a:pt x="10652" y="12206"/>
                    <a:pt x="9699" y="12632"/>
                    <a:pt x="8547" y="12632"/>
                  </a:cubicBezTo>
                  <a:cubicBezTo>
                    <a:pt x="7394" y="12632"/>
                    <a:pt x="6466" y="12206"/>
                    <a:pt x="5739" y="11479"/>
                  </a:cubicBezTo>
                  <a:cubicBezTo>
                    <a:pt x="5013" y="10753"/>
                    <a:pt x="4587" y="9700"/>
                    <a:pt x="4587" y="8647"/>
                  </a:cubicBezTo>
                  <a:cubicBezTo>
                    <a:pt x="4587" y="7520"/>
                    <a:pt x="5013" y="6567"/>
                    <a:pt x="5739" y="5840"/>
                  </a:cubicBezTo>
                  <a:cubicBezTo>
                    <a:pt x="6466" y="5114"/>
                    <a:pt x="7394" y="4587"/>
                    <a:pt x="8547" y="4587"/>
                  </a:cubicBezTo>
                  <a:close/>
                  <a:moveTo>
                    <a:pt x="8547" y="4261"/>
                  </a:moveTo>
                  <a:cubicBezTo>
                    <a:pt x="6141" y="4261"/>
                    <a:pt x="4261" y="6266"/>
                    <a:pt x="4261" y="8647"/>
                  </a:cubicBezTo>
                  <a:cubicBezTo>
                    <a:pt x="4261" y="11053"/>
                    <a:pt x="6141" y="12933"/>
                    <a:pt x="8547" y="12933"/>
                  </a:cubicBezTo>
                  <a:cubicBezTo>
                    <a:pt x="10953" y="12933"/>
                    <a:pt x="12933" y="11053"/>
                    <a:pt x="12933" y="8647"/>
                  </a:cubicBezTo>
                  <a:cubicBezTo>
                    <a:pt x="12933" y="6266"/>
                    <a:pt x="10953" y="4261"/>
                    <a:pt x="8547" y="4261"/>
                  </a:cubicBezTo>
                  <a:close/>
                  <a:moveTo>
                    <a:pt x="7394" y="402"/>
                  </a:moveTo>
                  <a:lnTo>
                    <a:pt x="7820" y="928"/>
                  </a:lnTo>
                  <a:lnTo>
                    <a:pt x="8547" y="928"/>
                  </a:lnTo>
                  <a:cubicBezTo>
                    <a:pt x="9073" y="928"/>
                    <a:pt x="9499" y="928"/>
                    <a:pt x="10025" y="1028"/>
                  </a:cubicBezTo>
                  <a:lnTo>
                    <a:pt x="10125" y="1028"/>
                  </a:lnTo>
                  <a:lnTo>
                    <a:pt x="10652" y="627"/>
                  </a:lnTo>
                  <a:lnTo>
                    <a:pt x="11679" y="928"/>
                  </a:lnTo>
                  <a:lnTo>
                    <a:pt x="11780" y="1655"/>
                  </a:lnTo>
                  <a:lnTo>
                    <a:pt x="11905" y="1655"/>
                  </a:lnTo>
                  <a:cubicBezTo>
                    <a:pt x="12532" y="1981"/>
                    <a:pt x="13033" y="2382"/>
                    <a:pt x="13559" y="2808"/>
                  </a:cubicBezTo>
                  <a:lnTo>
                    <a:pt x="13659" y="2808"/>
                  </a:lnTo>
                  <a:lnTo>
                    <a:pt x="14411" y="2707"/>
                  </a:lnTo>
                  <a:lnTo>
                    <a:pt x="15138" y="3535"/>
                  </a:lnTo>
                  <a:lnTo>
                    <a:pt x="14812" y="4161"/>
                  </a:lnTo>
                  <a:lnTo>
                    <a:pt x="14912" y="4261"/>
                  </a:lnTo>
                  <a:cubicBezTo>
                    <a:pt x="15339" y="4788"/>
                    <a:pt x="15664" y="5414"/>
                    <a:pt x="15865" y="6041"/>
                  </a:cubicBezTo>
                  <a:lnTo>
                    <a:pt x="15865" y="6141"/>
                  </a:lnTo>
                  <a:lnTo>
                    <a:pt x="16592" y="6367"/>
                  </a:lnTo>
                  <a:lnTo>
                    <a:pt x="16792" y="7520"/>
                  </a:lnTo>
                  <a:lnTo>
                    <a:pt x="16291" y="7921"/>
                  </a:lnTo>
                  <a:lnTo>
                    <a:pt x="16291" y="8021"/>
                  </a:lnTo>
                  <a:lnTo>
                    <a:pt x="16291" y="8647"/>
                  </a:lnTo>
                  <a:cubicBezTo>
                    <a:pt x="16291" y="9174"/>
                    <a:pt x="16166" y="9600"/>
                    <a:pt x="16166" y="10126"/>
                  </a:cubicBezTo>
                  <a:lnTo>
                    <a:pt x="16065" y="10126"/>
                  </a:lnTo>
                  <a:lnTo>
                    <a:pt x="16592" y="10753"/>
                  </a:lnTo>
                  <a:lnTo>
                    <a:pt x="16291" y="11780"/>
                  </a:lnTo>
                  <a:lnTo>
                    <a:pt x="15539" y="11906"/>
                  </a:lnTo>
                  <a:cubicBezTo>
                    <a:pt x="15238" y="12532"/>
                    <a:pt x="14812" y="13159"/>
                    <a:pt x="14411" y="13660"/>
                  </a:cubicBezTo>
                  <a:lnTo>
                    <a:pt x="14511" y="14512"/>
                  </a:lnTo>
                  <a:lnTo>
                    <a:pt x="13659" y="15239"/>
                  </a:lnTo>
                  <a:lnTo>
                    <a:pt x="13033" y="14913"/>
                  </a:lnTo>
                  <a:lnTo>
                    <a:pt x="12933" y="15038"/>
                  </a:lnTo>
                  <a:cubicBezTo>
                    <a:pt x="12406" y="15339"/>
                    <a:pt x="11780" y="15665"/>
                    <a:pt x="11153" y="15865"/>
                  </a:cubicBezTo>
                  <a:lnTo>
                    <a:pt x="11053" y="15966"/>
                  </a:lnTo>
                  <a:lnTo>
                    <a:pt x="10852" y="16693"/>
                  </a:lnTo>
                  <a:lnTo>
                    <a:pt x="9699" y="16918"/>
                  </a:lnTo>
                  <a:lnTo>
                    <a:pt x="9273" y="16292"/>
                  </a:lnTo>
                  <a:lnTo>
                    <a:pt x="9173" y="16292"/>
                  </a:lnTo>
                  <a:cubicBezTo>
                    <a:pt x="8973" y="16292"/>
                    <a:pt x="8772" y="16392"/>
                    <a:pt x="8547" y="16392"/>
                  </a:cubicBezTo>
                  <a:cubicBezTo>
                    <a:pt x="8020" y="16392"/>
                    <a:pt x="7619" y="16292"/>
                    <a:pt x="7093" y="16166"/>
                  </a:cubicBezTo>
                  <a:lnTo>
                    <a:pt x="6466" y="16693"/>
                  </a:lnTo>
                  <a:lnTo>
                    <a:pt x="5414" y="16392"/>
                  </a:lnTo>
                  <a:lnTo>
                    <a:pt x="5313" y="15665"/>
                  </a:lnTo>
                  <a:lnTo>
                    <a:pt x="5313" y="15540"/>
                  </a:lnTo>
                  <a:cubicBezTo>
                    <a:pt x="4687" y="15339"/>
                    <a:pt x="4060" y="14913"/>
                    <a:pt x="3534" y="14512"/>
                  </a:cubicBezTo>
                  <a:lnTo>
                    <a:pt x="3434" y="14412"/>
                  </a:lnTo>
                  <a:lnTo>
                    <a:pt x="2707" y="14612"/>
                  </a:lnTo>
                  <a:lnTo>
                    <a:pt x="1980" y="13785"/>
                  </a:lnTo>
                  <a:lnTo>
                    <a:pt x="2281" y="13033"/>
                  </a:lnTo>
                  <a:lnTo>
                    <a:pt x="2181" y="13033"/>
                  </a:lnTo>
                  <a:cubicBezTo>
                    <a:pt x="1880" y="12407"/>
                    <a:pt x="1554" y="11906"/>
                    <a:pt x="1354" y="11154"/>
                  </a:cubicBezTo>
                  <a:lnTo>
                    <a:pt x="1253" y="11053"/>
                  </a:lnTo>
                  <a:lnTo>
                    <a:pt x="501" y="10853"/>
                  </a:lnTo>
                  <a:lnTo>
                    <a:pt x="301" y="9800"/>
                  </a:lnTo>
                  <a:lnTo>
                    <a:pt x="927" y="9399"/>
                  </a:lnTo>
                  <a:lnTo>
                    <a:pt x="927" y="9274"/>
                  </a:lnTo>
                  <a:cubicBezTo>
                    <a:pt x="827" y="9073"/>
                    <a:pt x="827" y="8873"/>
                    <a:pt x="827" y="8647"/>
                  </a:cubicBezTo>
                  <a:cubicBezTo>
                    <a:pt x="827" y="8146"/>
                    <a:pt x="927" y="7620"/>
                    <a:pt x="1028" y="7194"/>
                  </a:cubicBezTo>
                  <a:lnTo>
                    <a:pt x="1028" y="7093"/>
                  </a:lnTo>
                  <a:lnTo>
                    <a:pt x="501" y="6567"/>
                  </a:lnTo>
                  <a:lnTo>
                    <a:pt x="827" y="5515"/>
                  </a:lnTo>
                  <a:lnTo>
                    <a:pt x="1554" y="5414"/>
                  </a:lnTo>
                  <a:lnTo>
                    <a:pt x="1654" y="5314"/>
                  </a:lnTo>
                  <a:cubicBezTo>
                    <a:pt x="1880" y="4687"/>
                    <a:pt x="2281" y="4161"/>
                    <a:pt x="2707" y="3635"/>
                  </a:cubicBezTo>
                  <a:lnTo>
                    <a:pt x="2807" y="3535"/>
                  </a:lnTo>
                  <a:lnTo>
                    <a:pt x="2607" y="2808"/>
                  </a:lnTo>
                  <a:lnTo>
                    <a:pt x="3434" y="2081"/>
                  </a:lnTo>
                  <a:lnTo>
                    <a:pt x="4161" y="2382"/>
                  </a:lnTo>
                  <a:lnTo>
                    <a:pt x="4161" y="2281"/>
                  </a:lnTo>
                  <a:cubicBezTo>
                    <a:pt x="4787" y="1880"/>
                    <a:pt x="5313" y="1555"/>
                    <a:pt x="6040" y="1354"/>
                  </a:cubicBezTo>
                  <a:lnTo>
                    <a:pt x="6141" y="1354"/>
                  </a:lnTo>
                  <a:lnTo>
                    <a:pt x="6366" y="627"/>
                  </a:lnTo>
                  <a:lnTo>
                    <a:pt x="7394" y="402"/>
                  </a:lnTo>
                  <a:close/>
                  <a:moveTo>
                    <a:pt x="7519" y="1"/>
                  </a:moveTo>
                  <a:lnTo>
                    <a:pt x="6040" y="301"/>
                  </a:lnTo>
                  <a:lnTo>
                    <a:pt x="5855" y="1067"/>
                  </a:lnTo>
                  <a:lnTo>
                    <a:pt x="5855" y="1067"/>
                  </a:lnTo>
                  <a:cubicBezTo>
                    <a:pt x="5201" y="1361"/>
                    <a:pt x="4631" y="1640"/>
                    <a:pt x="4143" y="2016"/>
                  </a:cubicBezTo>
                  <a:lnTo>
                    <a:pt x="4143" y="2016"/>
                  </a:lnTo>
                  <a:lnTo>
                    <a:pt x="4161" y="1981"/>
                  </a:lnTo>
                  <a:lnTo>
                    <a:pt x="3434" y="1655"/>
                  </a:lnTo>
                  <a:lnTo>
                    <a:pt x="2281" y="2707"/>
                  </a:lnTo>
                  <a:lnTo>
                    <a:pt x="2486" y="3460"/>
                  </a:lnTo>
                  <a:lnTo>
                    <a:pt x="2486" y="3460"/>
                  </a:lnTo>
                  <a:cubicBezTo>
                    <a:pt x="2088" y="3954"/>
                    <a:pt x="1692" y="4535"/>
                    <a:pt x="1399" y="5120"/>
                  </a:cubicBezTo>
                  <a:lnTo>
                    <a:pt x="1399" y="5120"/>
                  </a:lnTo>
                  <a:lnTo>
                    <a:pt x="627" y="5214"/>
                  </a:lnTo>
                  <a:lnTo>
                    <a:pt x="100" y="6667"/>
                  </a:lnTo>
                  <a:lnTo>
                    <a:pt x="708" y="7275"/>
                  </a:lnTo>
                  <a:lnTo>
                    <a:pt x="708" y="7275"/>
                  </a:lnTo>
                  <a:cubicBezTo>
                    <a:pt x="611" y="7686"/>
                    <a:pt x="501" y="8177"/>
                    <a:pt x="501" y="8647"/>
                  </a:cubicBezTo>
                  <a:cubicBezTo>
                    <a:pt x="501" y="8847"/>
                    <a:pt x="501" y="9028"/>
                    <a:pt x="589" y="9206"/>
                  </a:cubicBezTo>
                  <a:lnTo>
                    <a:pt x="589" y="9206"/>
                  </a:lnTo>
                  <a:lnTo>
                    <a:pt x="0" y="9700"/>
                  </a:lnTo>
                  <a:lnTo>
                    <a:pt x="301" y="11154"/>
                  </a:lnTo>
                  <a:lnTo>
                    <a:pt x="1053" y="11359"/>
                  </a:lnTo>
                  <a:lnTo>
                    <a:pt x="1053" y="11359"/>
                  </a:lnTo>
                  <a:cubicBezTo>
                    <a:pt x="1269" y="12032"/>
                    <a:pt x="1553" y="12617"/>
                    <a:pt x="1945" y="13115"/>
                  </a:cubicBezTo>
                  <a:lnTo>
                    <a:pt x="1945" y="13115"/>
                  </a:lnTo>
                  <a:lnTo>
                    <a:pt x="1654" y="13785"/>
                  </a:lnTo>
                  <a:lnTo>
                    <a:pt x="2607" y="14913"/>
                  </a:lnTo>
                  <a:lnTo>
                    <a:pt x="3357" y="14731"/>
                  </a:lnTo>
                  <a:lnTo>
                    <a:pt x="3357" y="14731"/>
                  </a:lnTo>
                  <a:cubicBezTo>
                    <a:pt x="3852" y="15129"/>
                    <a:pt x="4433" y="15504"/>
                    <a:pt x="5019" y="15816"/>
                  </a:cubicBezTo>
                  <a:lnTo>
                    <a:pt x="5019" y="15816"/>
                  </a:lnTo>
                  <a:lnTo>
                    <a:pt x="5113" y="16592"/>
                  </a:lnTo>
                  <a:lnTo>
                    <a:pt x="6567" y="17018"/>
                  </a:lnTo>
                  <a:lnTo>
                    <a:pt x="7171" y="16510"/>
                  </a:lnTo>
                  <a:lnTo>
                    <a:pt x="7171" y="16510"/>
                  </a:lnTo>
                  <a:cubicBezTo>
                    <a:pt x="7580" y="16604"/>
                    <a:pt x="8052" y="16693"/>
                    <a:pt x="8547" y="16693"/>
                  </a:cubicBezTo>
                  <a:cubicBezTo>
                    <a:pt x="8737" y="16693"/>
                    <a:pt x="8909" y="16621"/>
                    <a:pt x="9078" y="16599"/>
                  </a:cubicBezTo>
                  <a:lnTo>
                    <a:pt x="9078" y="16599"/>
                  </a:lnTo>
                  <a:lnTo>
                    <a:pt x="9599" y="17219"/>
                  </a:lnTo>
                  <a:lnTo>
                    <a:pt x="11053" y="16918"/>
                  </a:lnTo>
                  <a:lnTo>
                    <a:pt x="11260" y="16137"/>
                  </a:lnTo>
                  <a:lnTo>
                    <a:pt x="11260" y="16137"/>
                  </a:lnTo>
                  <a:cubicBezTo>
                    <a:pt x="11934" y="15945"/>
                    <a:pt x="12509" y="15670"/>
                    <a:pt x="13080" y="15291"/>
                  </a:cubicBezTo>
                  <a:lnTo>
                    <a:pt x="13080" y="15291"/>
                  </a:lnTo>
                  <a:lnTo>
                    <a:pt x="13785" y="15540"/>
                  </a:lnTo>
                  <a:lnTo>
                    <a:pt x="14812" y="14612"/>
                  </a:lnTo>
                  <a:lnTo>
                    <a:pt x="14712" y="13785"/>
                  </a:lnTo>
                  <a:lnTo>
                    <a:pt x="14709" y="13785"/>
                  </a:lnTo>
                  <a:cubicBezTo>
                    <a:pt x="15163" y="13307"/>
                    <a:pt x="15515" y="12755"/>
                    <a:pt x="15730" y="12198"/>
                  </a:cubicBezTo>
                  <a:lnTo>
                    <a:pt x="15730" y="12198"/>
                  </a:lnTo>
                  <a:lnTo>
                    <a:pt x="16491" y="12106"/>
                  </a:lnTo>
                  <a:lnTo>
                    <a:pt x="17018" y="10652"/>
                  </a:lnTo>
                  <a:lnTo>
                    <a:pt x="16491" y="10126"/>
                  </a:lnTo>
                  <a:cubicBezTo>
                    <a:pt x="16491" y="9600"/>
                    <a:pt x="16592" y="9174"/>
                    <a:pt x="16592" y="8647"/>
                  </a:cubicBezTo>
                  <a:lnTo>
                    <a:pt x="16592" y="8062"/>
                  </a:lnTo>
                  <a:lnTo>
                    <a:pt x="17118" y="7620"/>
                  </a:lnTo>
                  <a:lnTo>
                    <a:pt x="16918" y="6141"/>
                  </a:lnTo>
                  <a:lnTo>
                    <a:pt x="16134" y="5957"/>
                  </a:lnTo>
                  <a:lnTo>
                    <a:pt x="16166" y="5941"/>
                  </a:lnTo>
                  <a:cubicBezTo>
                    <a:pt x="15879" y="5343"/>
                    <a:pt x="15569" y="4745"/>
                    <a:pt x="15193" y="4148"/>
                  </a:cubicBezTo>
                  <a:lnTo>
                    <a:pt x="15193" y="4148"/>
                  </a:lnTo>
                  <a:lnTo>
                    <a:pt x="15539" y="3434"/>
                  </a:lnTo>
                  <a:lnTo>
                    <a:pt x="14511" y="2281"/>
                  </a:lnTo>
                  <a:lnTo>
                    <a:pt x="13677" y="2502"/>
                  </a:lnTo>
                  <a:lnTo>
                    <a:pt x="13677" y="2502"/>
                  </a:lnTo>
                  <a:cubicBezTo>
                    <a:pt x="13197" y="2046"/>
                    <a:pt x="12643" y="1671"/>
                    <a:pt x="12086" y="1394"/>
                  </a:cubicBezTo>
                  <a:lnTo>
                    <a:pt x="12086" y="1394"/>
                  </a:lnTo>
                  <a:lnTo>
                    <a:pt x="12005" y="728"/>
                  </a:lnTo>
                  <a:lnTo>
                    <a:pt x="10526" y="201"/>
                  </a:lnTo>
                  <a:lnTo>
                    <a:pt x="10000" y="727"/>
                  </a:lnTo>
                  <a:lnTo>
                    <a:pt x="10000" y="727"/>
                  </a:lnTo>
                  <a:cubicBezTo>
                    <a:pt x="9579" y="724"/>
                    <a:pt x="9063" y="627"/>
                    <a:pt x="8547" y="627"/>
                  </a:cubicBezTo>
                  <a:lnTo>
                    <a:pt x="7951" y="627"/>
                  </a:lnTo>
                  <a:lnTo>
                    <a:pt x="751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394;p51"/>
            <p:cNvSpPr/>
            <p:nvPr/>
          </p:nvSpPr>
          <p:spPr>
            <a:xfrm>
              <a:off x="3051160" y="3933379"/>
              <a:ext cx="1137945" cy="12467"/>
            </a:xfrm>
            <a:custGeom>
              <a:avLst/>
              <a:gdLst/>
              <a:ahLst/>
              <a:cxnLst/>
              <a:rect l="l" t="t" r="r" b="b"/>
              <a:pathLst>
                <a:path w="57320" h="628" extrusionOk="0">
                  <a:moveTo>
                    <a:pt x="301" y="1"/>
                  </a:moveTo>
                  <a:cubicBezTo>
                    <a:pt x="101" y="1"/>
                    <a:pt x="1" y="101"/>
                    <a:pt x="1" y="327"/>
                  </a:cubicBezTo>
                  <a:cubicBezTo>
                    <a:pt x="1" y="527"/>
                    <a:pt x="101" y="627"/>
                    <a:pt x="301" y="627"/>
                  </a:cubicBezTo>
                  <a:lnTo>
                    <a:pt x="57019" y="627"/>
                  </a:lnTo>
                  <a:cubicBezTo>
                    <a:pt x="57219" y="627"/>
                    <a:pt x="57319" y="527"/>
                    <a:pt x="57319" y="327"/>
                  </a:cubicBezTo>
                  <a:cubicBezTo>
                    <a:pt x="57319" y="101"/>
                    <a:pt x="57219" y="1"/>
                    <a:pt x="57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395;p51"/>
            <p:cNvSpPr/>
            <p:nvPr/>
          </p:nvSpPr>
          <p:spPr>
            <a:xfrm>
              <a:off x="2856129" y="3933379"/>
              <a:ext cx="147286" cy="12467"/>
            </a:xfrm>
            <a:custGeom>
              <a:avLst/>
              <a:gdLst/>
              <a:ahLst/>
              <a:cxnLst/>
              <a:rect l="l" t="t" r="r" b="b"/>
              <a:pathLst>
                <a:path w="7419" h="628" extrusionOk="0">
                  <a:moveTo>
                    <a:pt x="326" y="1"/>
                  </a:moveTo>
                  <a:cubicBezTo>
                    <a:pt x="100" y="1"/>
                    <a:pt x="0" y="101"/>
                    <a:pt x="0" y="327"/>
                  </a:cubicBezTo>
                  <a:cubicBezTo>
                    <a:pt x="0" y="527"/>
                    <a:pt x="100" y="627"/>
                    <a:pt x="326" y="627"/>
                  </a:cubicBezTo>
                  <a:lnTo>
                    <a:pt x="7118" y="627"/>
                  </a:lnTo>
                  <a:cubicBezTo>
                    <a:pt x="7318" y="627"/>
                    <a:pt x="7419" y="527"/>
                    <a:pt x="7419" y="327"/>
                  </a:cubicBezTo>
                  <a:cubicBezTo>
                    <a:pt x="7419" y="101"/>
                    <a:pt x="7318" y="1"/>
                    <a:pt x="7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396;p51"/>
            <p:cNvSpPr/>
            <p:nvPr/>
          </p:nvSpPr>
          <p:spPr>
            <a:xfrm>
              <a:off x="2244612" y="1810293"/>
              <a:ext cx="273687" cy="12467"/>
            </a:xfrm>
            <a:custGeom>
              <a:avLst/>
              <a:gdLst/>
              <a:ahLst/>
              <a:cxnLst/>
              <a:rect l="l" t="t" r="r" b="b"/>
              <a:pathLst>
                <a:path w="13786" h="628" extrusionOk="0">
                  <a:moveTo>
                    <a:pt x="327" y="1"/>
                  </a:moveTo>
                  <a:cubicBezTo>
                    <a:pt x="101" y="1"/>
                    <a:pt x="1" y="226"/>
                    <a:pt x="1" y="327"/>
                  </a:cubicBezTo>
                  <a:cubicBezTo>
                    <a:pt x="1" y="527"/>
                    <a:pt x="101" y="627"/>
                    <a:pt x="327" y="627"/>
                  </a:cubicBezTo>
                  <a:lnTo>
                    <a:pt x="13485" y="627"/>
                  </a:lnTo>
                  <a:cubicBezTo>
                    <a:pt x="13585" y="627"/>
                    <a:pt x="13785" y="527"/>
                    <a:pt x="13785" y="327"/>
                  </a:cubicBezTo>
                  <a:cubicBezTo>
                    <a:pt x="13785" y="226"/>
                    <a:pt x="13585" y="1"/>
                    <a:pt x="134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397;p51"/>
            <p:cNvSpPr/>
            <p:nvPr/>
          </p:nvSpPr>
          <p:spPr>
            <a:xfrm>
              <a:off x="2049582" y="1810293"/>
              <a:ext cx="147286" cy="12467"/>
            </a:xfrm>
            <a:custGeom>
              <a:avLst/>
              <a:gdLst/>
              <a:ahLst/>
              <a:cxnLst/>
              <a:rect l="l" t="t" r="r" b="b"/>
              <a:pathLst>
                <a:path w="7419" h="628" extrusionOk="0">
                  <a:moveTo>
                    <a:pt x="326" y="1"/>
                  </a:moveTo>
                  <a:cubicBezTo>
                    <a:pt x="126" y="1"/>
                    <a:pt x="0" y="226"/>
                    <a:pt x="0" y="327"/>
                  </a:cubicBezTo>
                  <a:cubicBezTo>
                    <a:pt x="0" y="527"/>
                    <a:pt x="126" y="627"/>
                    <a:pt x="326" y="627"/>
                  </a:cubicBezTo>
                  <a:lnTo>
                    <a:pt x="7118" y="627"/>
                  </a:lnTo>
                  <a:cubicBezTo>
                    <a:pt x="7319" y="627"/>
                    <a:pt x="7419" y="527"/>
                    <a:pt x="7419" y="327"/>
                  </a:cubicBezTo>
                  <a:cubicBezTo>
                    <a:pt x="7419" y="226"/>
                    <a:pt x="7319" y="1"/>
                    <a:pt x="7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398;p51"/>
            <p:cNvSpPr/>
            <p:nvPr/>
          </p:nvSpPr>
          <p:spPr>
            <a:xfrm>
              <a:off x="1023604" y="2865612"/>
              <a:ext cx="402053" cy="12467"/>
            </a:xfrm>
            <a:custGeom>
              <a:avLst/>
              <a:gdLst/>
              <a:ahLst/>
              <a:cxnLst/>
              <a:rect l="l" t="t" r="r" b="b"/>
              <a:pathLst>
                <a:path w="20252" h="628" extrusionOk="0">
                  <a:moveTo>
                    <a:pt x="302" y="1"/>
                  </a:moveTo>
                  <a:cubicBezTo>
                    <a:pt x="101" y="1"/>
                    <a:pt x="1" y="227"/>
                    <a:pt x="1" y="327"/>
                  </a:cubicBezTo>
                  <a:cubicBezTo>
                    <a:pt x="1" y="527"/>
                    <a:pt x="101" y="628"/>
                    <a:pt x="302" y="628"/>
                  </a:cubicBezTo>
                  <a:lnTo>
                    <a:pt x="19951" y="628"/>
                  </a:lnTo>
                  <a:cubicBezTo>
                    <a:pt x="20051" y="628"/>
                    <a:pt x="20252" y="527"/>
                    <a:pt x="20252" y="327"/>
                  </a:cubicBezTo>
                  <a:cubicBezTo>
                    <a:pt x="20252" y="227"/>
                    <a:pt x="20051" y="1"/>
                    <a:pt x="19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399;p51"/>
            <p:cNvSpPr/>
            <p:nvPr/>
          </p:nvSpPr>
          <p:spPr>
            <a:xfrm>
              <a:off x="828573" y="2865612"/>
              <a:ext cx="147286" cy="12467"/>
            </a:xfrm>
            <a:custGeom>
              <a:avLst/>
              <a:gdLst/>
              <a:ahLst/>
              <a:cxnLst/>
              <a:rect l="l" t="t" r="r" b="b"/>
              <a:pathLst>
                <a:path w="7419" h="628" extrusionOk="0">
                  <a:moveTo>
                    <a:pt x="326" y="1"/>
                  </a:moveTo>
                  <a:cubicBezTo>
                    <a:pt x="100" y="1"/>
                    <a:pt x="0" y="227"/>
                    <a:pt x="0" y="327"/>
                  </a:cubicBezTo>
                  <a:cubicBezTo>
                    <a:pt x="0" y="527"/>
                    <a:pt x="100" y="628"/>
                    <a:pt x="326" y="628"/>
                  </a:cubicBezTo>
                  <a:lnTo>
                    <a:pt x="7118" y="628"/>
                  </a:lnTo>
                  <a:cubicBezTo>
                    <a:pt x="7218" y="628"/>
                    <a:pt x="7419" y="527"/>
                    <a:pt x="7419" y="327"/>
                  </a:cubicBezTo>
                  <a:cubicBezTo>
                    <a:pt x="7419" y="227"/>
                    <a:pt x="7218" y="1"/>
                    <a:pt x="7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219"/>
              <p:cNvSpPr/>
              <p:nvPr/>
            </p:nvSpPr>
            <p:spPr>
              <a:xfrm>
                <a:off x="4716016" y="2518902"/>
                <a:ext cx="4012780" cy="21136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id-ID" sz="1200" dirty="0" smtClean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MAD (</a:t>
                </a:r>
                <a:r>
                  <a:rPr lang="id-ID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Mean Absolute Deviation</a:t>
                </a:r>
                <a:r>
                  <a:rPr lang="id-ID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endParaRPr lang="en-US" sz="1200" dirty="0" smtClean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MAD</m:t>
                    </m:r>
                    <m: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bHide m:val="on"/>
                            <m:supHide m:val="on"/>
                            <m:ctrlPr>
                              <a:rPr lang="en-US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d>
                              <m:dPr>
                                <m:begChr m:val="|"/>
                                <m:endChr m:val=""/>
                                <m:ctrlP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𝐴𝑐𝑡𝑢𝑎𝑙</m:t>
                                </m:r>
                              </m:e>
                            </m:d>
                            <m:r>
                              <a:rPr lang="id-ID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d>
                              <m:dPr>
                                <m:begChr m:val=""/>
                                <m:endChr m:val="|"/>
                                <m:ctrlP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𝐹𝑜𝑟𝑒𝑐𝑎𝑠𝑡</m:t>
                                </m:r>
                              </m:e>
                            </m:d>
                          </m:e>
                        </m:nary>
                      </m:num>
                      <m:den>
                        <m:r>
                          <m:rPr>
                            <m:sty m:val="p"/>
                          </m:rPr>
                          <a:rPr lang="id-ID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id-ID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	 </a:t>
                </a:r>
                <a:endParaRPr lang="en-US" sz="1200" dirty="0" smtClean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/>
                </a:r>
                <a:b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id-ID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MSE </a:t>
                </a:r>
                <a:r>
                  <a:rPr lang="id-ID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id-ID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Mean Square </a:t>
                </a:r>
                <a:r>
                  <a:rPr lang="en-US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Error</a:t>
                </a: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id-ID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 dirty="0" smtClean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MSE</m:t>
                    </m:r>
                    <m: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bHide m:val="on"/>
                            <m:supHide m:val="on"/>
                            <m:ctrlPr>
                              <a:rPr lang="en-US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d-ID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𝐴𝑐𝑡𝑢𝑎𝑙</m:t>
                                    </m:r>
                                    <m:r>
                                      <a:rPr lang="id-ID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id-ID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𝐹𝑜𝑟𝑒𝑐𝑎𝑠𝑒𝑡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id-ID" sz="12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m:rPr>
                            <m:sty m:val="p"/>
                          </m:rPr>
                          <a:rPr lang="id-ID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  <m:r>
                          <a:rPr lang="id-ID" sz="1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id-ID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den>
                    </m:f>
                  </m:oMath>
                </a14:m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b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endParaRPr lang="en-US" sz="1200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MAPE </a:t>
                </a:r>
                <a:r>
                  <a:rPr lang="en-US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en-US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Mean Absolute Percent Error</a:t>
                </a: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en-US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</a:p>
              <a:p>
                <a:pPr algn="just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MAPE</m:t>
                    </m:r>
                    <m:r>
                      <a:rPr lang="en-US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bHide m:val="on"/>
                            <m:supHide m:val="on"/>
                            <m:ctrlPr>
                              <a:rPr lang="en-US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d>
                              <m:dPr>
                                <m:ctrlP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𝐴𝑐𝑡𝑢𝑎𝑙</m:t>
                                    </m:r>
                                    <m: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𝐹𝑜𝑟𝑒𝑐𝑎𝑠𝑡</m:t>
                                    </m:r>
                                  </m:e>
                                </m:d>
                                <m: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 / </m:t>
                                </m:r>
                                <m: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𝐴𝑐𝑡𝑢𝑎𝑙</m:t>
                                </m:r>
                              </m:e>
                            </m:d>
                            <m:r>
                              <a:rPr lang="en-US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∗</m:t>
                            </m:r>
                            <m:r>
                              <a:rPr lang="en-US" sz="12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100</m:t>
                            </m:r>
                          </m:e>
                        </m:nary>
                      </m:num>
                      <m:den>
                        <m:r>
                          <m:rPr>
                            <m:sty m:val="p"/>
                          </m:rPr>
                          <a:rPr lang="en-US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en-US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		</a:t>
                </a:r>
              </a:p>
            </p:txBody>
          </p:sp>
        </mc:Choice>
        <mc:Fallback xmlns="">
          <p:sp>
            <p:nvSpPr>
              <p:cNvPr id="220" name="Rectangle 2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016" y="2518902"/>
                <a:ext cx="4012780" cy="2113656"/>
              </a:xfrm>
              <a:prstGeom prst="rect">
                <a:avLst/>
              </a:prstGeom>
              <a:blipFill rotWithShape="1">
                <a:blip r:embed="rId3"/>
                <a:stretch>
                  <a:fillRect l="-152" b="-6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117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Penjualan Cream Malam SW2</a:t>
            </a: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041163"/>
              </p:ext>
            </p:extLst>
          </p:nvPr>
        </p:nvGraphicFramePr>
        <p:xfrm>
          <a:off x="2555776" y="598138"/>
          <a:ext cx="4536504" cy="4382868"/>
        </p:xfrm>
        <a:graphic>
          <a:graphicData uri="http://schemas.openxmlformats.org/drawingml/2006/table">
            <a:tbl>
              <a:tblPr firstRow="1" firstCol="1" bandRow="1">
                <a:tableStyleId>{69C7853C-536D-4A76-A0AE-DD22124D55A5}</a:tableStyleId>
              </a:tblPr>
              <a:tblGrid>
                <a:gridCol w="2232248"/>
                <a:gridCol w="2304256"/>
              </a:tblGrid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 smtClean="0">
                          <a:effectLst/>
                        </a:rPr>
                        <a:t>Periode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Jumlah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Juli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Agustus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16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September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15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Oktober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November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indent="254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Desember</a:t>
                      </a:r>
                      <a:r>
                        <a:rPr lang="en-US" sz="900" dirty="0">
                          <a:effectLst/>
                        </a:rPr>
                        <a:t> 2018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Januari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Februari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Maret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25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April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Mei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Juni</a:t>
                      </a:r>
                      <a:r>
                        <a:rPr lang="en-US" sz="900" dirty="0">
                          <a:effectLst/>
                        </a:rPr>
                        <a:t> 2019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Juli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Agustus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September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Oktober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November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Desember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Januari 2020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Februari 2020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Maret 2020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76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April 2020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10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9825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Grafik Penjualan Cream Malam SW2</a:t>
            </a:r>
            <a:endParaRPr dirty="0"/>
          </a:p>
        </p:txBody>
      </p:sp>
      <p:pic>
        <p:nvPicPr>
          <p:cNvPr id="3074" name="Picture 2" descr="Grafi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938286"/>
            <a:ext cx="4389438" cy="287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566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rtual Slides for Education Da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9F3FF"/>
      </a:lt2>
      <a:accent1>
        <a:srgbClr val="4C64D8"/>
      </a:accent1>
      <a:accent2>
        <a:srgbClr val="FFE599"/>
      </a:accent2>
      <a:accent3>
        <a:srgbClr val="FF952B"/>
      </a:accent3>
      <a:accent4>
        <a:srgbClr val="D5E6FC"/>
      </a:accent4>
      <a:accent5>
        <a:srgbClr val="00004D"/>
      </a:accent5>
      <a:accent6>
        <a:srgbClr val="A8CFFF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431</Words>
  <Application>Microsoft Office PowerPoint</Application>
  <PresentationFormat>On-screen Show (16:9)</PresentationFormat>
  <Paragraphs>203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Didact Gothic</vt:lpstr>
      <vt:lpstr>Arial</vt:lpstr>
      <vt:lpstr>Aldrich</vt:lpstr>
      <vt:lpstr>Cambria Math</vt:lpstr>
      <vt:lpstr>Calibri</vt:lpstr>
      <vt:lpstr>Century Gothic</vt:lpstr>
      <vt:lpstr>Times New Roman</vt:lpstr>
      <vt:lpstr>Virtual Slides for Education Day by Slidesgo</vt:lpstr>
      <vt:lpstr>SISTEM PERAMALAN PENENTUAN STOK PRODUK SKINCARE BERBASIS WEBSITE DENGAN METODE TRIPLE EXPONENTIAL SMOOTHING  (STUDI KASUS PADA DISTRIBUTOR PERSONAL BEAUTY JEMBER)</vt:lpstr>
      <vt:lpstr>Latar Belakang</vt:lpstr>
      <vt:lpstr>Latar Belakang</vt:lpstr>
      <vt:lpstr>Rumusan Masalah</vt:lpstr>
      <vt:lpstr>Tujuan</vt:lpstr>
      <vt:lpstr>Metode Peramalan</vt:lpstr>
      <vt:lpstr>Kesalahan Peramalan</vt:lpstr>
      <vt:lpstr>Penjualan Cream Malam SW2</vt:lpstr>
      <vt:lpstr>Grafik Penjualan Cream Malam SW2</vt:lpstr>
      <vt:lpstr>PowerPoint Presentation</vt:lpstr>
      <vt:lpstr>Penjualan Cream Malam SW2</vt:lpstr>
      <vt:lpstr>Grafik Penjualan Cream Malam SW2</vt:lpstr>
      <vt:lpstr>PowerPoint Presentation</vt:lpstr>
      <vt:lpstr>Kesimpulan</vt:lpstr>
      <vt:lpstr>Saran</vt:lpstr>
      <vt:lpstr>Lampiran</vt:lpstr>
      <vt:lpstr>TERIMA KASIH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PERAMALAN PENENTUAN STOK PRODUK SKINCARE BERBASIS WEBSITE DENGAN METODE TRIPLE EXPONENTIAL SMOOTHING  (STUDI KASUS PADA DISTRIBUTOR PERSONAL BEAUTY JEMBER)</dc:title>
  <cp:lastModifiedBy>Adjie Bramantya</cp:lastModifiedBy>
  <cp:revision>9</cp:revision>
  <dcterms:modified xsi:type="dcterms:W3CDTF">2021-07-05T15:51:18Z</dcterms:modified>
</cp:coreProperties>
</file>